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17.xml" ContentType="application/vnd.openxmlformats-officedocument.presentationml.notesSlide+xml"/>
  <Override PartName="/ppt/ink/ink224.xml" ContentType="application/inkml+xml"/>
  <Override PartName="/ppt/notesSlides/notesSlide18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65" r:id="rId2"/>
    <p:sldId id="266" r:id="rId3"/>
    <p:sldId id="302" r:id="rId4"/>
    <p:sldId id="303" r:id="rId5"/>
    <p:sldId id="304" r:id="rId6"/>
    <p:sldId id="268" r:id="rId7"/>
    <p:sldId id="256" r:id="rId8"/>
    <p:sldId id="274" r:id="rId9"/>
    <p:sldId id="279" r:id="rId10"/>
    <p:sldId id="275" r:id="rId11"/>
    <p:sldId id="276" r:id="rId12"/>
    <p:sldId id="291" r:id="rId13"/>
    <p:sldId id="262" r:id="rId14"/>
    <p:sldId id="261" r:id="rId15"/>
    <p:sldId id="273" r:id="rId16"/>
    <p:sldId id="264" r:id="rId17"/>
    <p:sldId id="280" r:id="rId18"/>
    <p:sldId id="307" r:id="rId19"/>
    <p:sldId id="300" r:id="rId20"/>
    <p:sldId id="277" r:id="rId21"/>
    <p:sldId id="284" r:id="rId22"/>
    <p:sldId id="305" r:id="rId23"/>
    <p:sldId id="285" r:id="rId24"/>
    <p:sldId id="301" r:id="rId25"/>
    <p:sldId id="306" r:id="rId26"/>
    <p:sldId id="260" r:id="rId27"/>
    <p:sldId id="278" r:id="rId28"/>
    <p:sldId id="287" r:id="rId29"/>
    <p:sldId id="281" r:id="rId30"/>
    <p:sldId id="288" r:id="rId31"/>
    <p:sldId id="290" r:id="rId32"/>
    <p:sldId id="286" r:id="rId33"/>
    <p:sldId id="269" r:id="rId34"/>
    <p:sldId id="271" r:id="rId35"/>
    <p:sldId id="270" r:id="rId36"/>
    <p:sldId id="283" r:id="rId37"/>
    <p:sldId id="298" r:id="rId38"/>
    <p:sldId id="299" r:id="rId39"/>
    <p:sldId id="259" r:id="rId40"/>
    <p:sldId id="295" r:id="rId41"/>
    <p:sldId id="292" r:id="rId42"/>
    <p:sldId id="293" r:id="rId43"/>
    <p:sldId id="294" r:id="rId44"/>
    <p:sldId id="282" r:id="rId45"/>
    <p:sldId id="263" r:id="rId46"/>
    <p:sldId id="289" r:id="rId47"/>
    <p:sldId id="257" r:id="rId48"/>
    <p:sldId id="272" r:id="rId49"/>
    <p:sldId id="267" r:id="rId50"/>
    <p:sldId id="258" r:id="rId5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6852" autoAdjust="0"/>
  </p:normalViewPr>
  <p:slideViewPr>
    <p:cSldViewPr snapToGrid="0">
      <p:cViewPr varScale="1">
        <p:scale>
          <a:sx n="74" d="100"/>
          <a:sy n="74" d="100"/>
        </p:scale>
        <p:origin x="127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72 992,'3'26'4,"-3"-22"-3,1 0 1,-1-1-1,1 1 0,-1 0 1,-1 0-1,1 0 0,-1 6 1,6-110 13300,-18 127-10540,7-12-3343,-126 256 850,113-230-188,1-6-48,2 1 0,1 1-1,2 0 1,-14 67-1,22-83-43,4-29 132,1 2-188,0-1-1,0 1 1,1 0 0,0-1-1,3-7 1,30-85-609,-26 70 414,2 0 0,1 1 0,1 0 1,1 1-1,20-30 0,19-28-23,17-21-839,-51 79 1039,-2 0 0,14-31 0,-28 53-67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6280,'0'7'46,"-2"11"812,2-18-808,-1 0 1,1 0-1,-1 0 1,0 0-1,1 0 1,-1 0 0,1 0-1,-1 0 1,0 0-1,1-1 1,-1 1 0,1 0-1,-1 0 1,1-1-1,-1 1 1,0 0 0,1-1-1,0 1 1,-1 0-1,1-1 1,-1 1-1,1-1 1,-1 1 0,1-1-1,0 1 1,-1-1-1,1 1 1,0-1 0,0 1-1,-1-2 1,-16-11 3332,10 7 1726,20 12-4360,141 92-414,-68-40-149,-76-51-71,-1-1 1,1 2-1,-2-1 0,1 1 1,10 13-1,-17-19 1237,-4 1-823,1-2-514,-21 30 252,-50 53-1,63-75-276,-1 0-1,-1 0 0,0-1 1,0 0-1,0-1 0,-1-1 1,0 0-1,-1 0 0,-16 4 1,-76 23-1844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7712,'24'5'9671,"-22"-3"-9571,6 5-19,0 0-1,-1 1 1,0 0-1,0 1 1,0 0-1,7 14 1,30 65-15,-29-55 98,1 12 242,-15-43 1280,0-3-1328,11-20-337,-1-1 0,-1 0 0,0-1 0,6-26 0,15-36-40,-18 42-155,-13 41 16,7-9-2324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6456,'1'-2'558,"1"0"-1,-1-1 1,0 1 0,0 0 0,0-1 0,0 1-1,0-1 1,-1 1 0,1-1 0,-1 1 0,1-1-1,-1 1 1,0-1 0,0 1 0,0-1 0,0 0 0,-1 1-1,0-5 1,1-3 1032,3 8-486,11 11-373,-7-4-924,5 6 194,1 1 0,-2 0 1,1 1-1,-2 0 0,15 24 0,17 20-124,-31-43 42,-8-10 121,0 0-1,0 0 0,0-1 0,0 1 1,1-1-1,-1 0 0,1 1 1,0-2-1,8 6 1695,-14-18-1689,5-35-34,1 1-1,18-73 1,-14 76-224,3-9-461,-7 58-6041,0 1-2665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4576,'2'15'-45,"0"6"9879,-1-21-9701,-1-1 1,0 1-1,1-1 0,-1 1 1,1-1-1,-1 1 1,1 0-1,0-1 0,-1 1 1,1-1-1,-1 1 1,1 0-1,0 0 0,-1-1 1,1 1-1,0 0 1,-1 0-1,2 0 0,23 73 1497,0-8-2293,-17-53-2173,-1-1-7210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24 2520,'-9'1'2965,"23"-2"4406,3 1-2684,-19-1-4199,-3-2-428,1 0 0,0 0 0,-1 1-1,0 0 1,0 0 0,1 0-1,-1 1 1,0 0 0,-1-1 0,1 2-1,0-1 1,0 1 0,-8 0-1,5 1-62,-1 0 0,1 0 0,0 1 0,0 1 0,1-1 0,-1 1 0,0 1 0,1-1 0,0 1 0,-1 1 0,2-1 0,-10 8 0,13-9-17,0 0 0,-1 0 0,1 0 0,1 1 0,-1-1 0,0 1 0,1-1 0,0 1 0,0 0 0,0 0 0,0 0 0,0 0 0,1 0 0,0 1 0,0-1 0,0 0 0,0 1 0,1-1 0,0 0 0,0 1 0,0-1 0,0 1 0,1-1-1,1 8 1,-1-9 30,0 0-1,0-1 1,0 1-1,0 0 1,1-1-1,-1 1 1,1-1-1,0 1 1,0-1-1,0 0 1,0 0-1,0 0 1,0 0-1,0 0 0,1 0 1,3 2-1,-2-2 3,1 0 0,0 0-1,-1-1 1,1 1 0,0-1-1,0 0 1,-1-1 0,1 1-1,7-1 1,-4 0-65,0-1 0,1 1 1,-1-2-1,0 1 0,0-1 0,-1 0 0,1-1 1,0 0-1,-1 0 0,1-1 0,11-7 0,-16 8-21,0 0 0,0-1 0,0 1 0,0-1 0,0 1 0,-1-1 0,0 0 0,1 0 0,-2 0 0,1 0 0,0 0 0,-1-1 0,0 1 0,0-1 0,1-4 0,7-24 364,-8 29-73,-1 1 1,0-1 0,1 0-1,-1 0 1,0 0-1,-1 1 1,1-1-1,-1 0 1,0 0 0,-2-6-1,3 9 643,-1 4-798,0-1 1,0 1-1,0-1 1,1 1-1,-1 0 0,0-1 1,1 6-1,-1-3-50,-3 33 163,1 0 0,4 56 0,0-30-124,2 66 77,-1-124-3455,1-9 1687,6-13-250,-5 10 20,4-8-6196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2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9592,'2'13'338,"-2"-10"-157,0-1 0,0 0 0,1 1-1,-1-1 1,1 1 0,-1-1 0,1 0 0,0 0-1,2 3 5105,-2-5-5217,-1 0 1,1 1-1,-1-1 1,0 0-1,1 0 1,-1 0 0,1 0-1,-1 1 1,1-1-1,-1 0 1,0 1-1,1-1 1,-1 0-1,1 1 1,-1-1-1,0 0 1,0 1-1,1-1 1,-1 1-1,0-1 1,0 0-1,1 1 1,-1-1-1,0 1 1,0-1-1,0 1 1,0-1 0,1 1-1,-1-1 1,0 1-1,8 21-143,5 10 702,-7-8-7963,-2-7-190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6104,'0'24'11481,"2"-13"-10425,1 21-549,-1 0 1,-4 52-1,0-34-504,-2 19-20,1-42 179,2 0-1,4 52 1,-2-74-151,0 0 1,0-1-1,0 1 0,1-1 1,-1 0-1,1 1 0,5 6 1,-6-10 422,8-2-271,1 0-1,-1-1 0,1 0 1,12-5-1,-5 2-62,26-8-103,-17 5-1,46-9 1,-65 15 9,1 1 1,-2-1-1,1-1 1,9-3-1,-11 4 6,-4 1 768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13720,'26'20'1502,"-25"-32"-222,0 10-1266,-1 0-1,1 0 1,1-1-1,-1 1 0,0 0 1,0 1-1,1-1 1,-1 0-1,1 0 1,0 1-1,-1-1 1,1 0-1,0 1 0,0 0 1,0-1-1,0 1 1,0 0-1,0 0 1,1 0-1,-1 1 1,0-1-1,4 0 1,9-3 44,1 1 1,18-2 0,-26 4-56,251-10 773,-31 2-117,-165 6-570,-41 3-27,0-2 1,0 0 0,38-9 0,21-5 220,-80 15 725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1080,'28'23'8904,"-33"-36"-2121,4 118-5744,0 13-435,14 126-1,-4-129 410,-12-102-1157,2-8-4305,7-13-3175,0-2 6076,1-2-985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20 4400,'-12'6'328,"10"-5"1313,29 4 4480,-27-5-6056,0 0-1,0 0 1,0 0-1,0 0 0,0 0 1,0 0-1,1 0 1,-1 0-1,0 0 1,0 0-1,0 0 1,0 0-1,0 0 0,0 0 1,1 0-1,-1 0 1,0 0-1,0 0 1,0 0-1,0 0 0,0 0 1,0-1-1,0 1 1,1 0-1,-1 0 1,0 0-1,0 0 0,0 0 1,0 0-1,0 0 1,0 0-1,0 0 1,0-1-1,0 1 1,0 0-1,0 0 0,1 0 1,-1 0-1,0 0 1,0 0-1,0 0 1,0-1-1,0 1 0,0 0 1,0 0-1,0 0 1,0 0-1,0 0 1,0 0-1,0-1 0,0 1 1,0 0-1,-1 0 1,1 0-1,0 0 1,0 0-1,0 0 1,0 0-1,0-1 0,0 1 1,0 0-1,0 0 1,0 0-1,0 0 1,0 0-1,0 0 0,-1 0 1,-7-9-256,6 7 548,1 1-224,-13-6 482,11 6-603,0 0 0,-1-1-1,1 1 1,-1 1 0,0-1-1,1 0 1,-1 1 0,1 0 0,-1 0-1,0 0 1,1 0 0,-1 0-1,0 1 1,1 0 0,-1 0 0,1 0-1,-1 0 1,-3 2 0,5-2-31,1-1 0,0 1 0,0 0 0,0 0 0,0 0 0,0 0 0,0 0 0,0 0 0,0 0 0,0 0 1,0 0-1,1 1 0,-1-1 0,0 0 0,1 0 0,-1 1 0,1-1 0,-1 0 0,1 1 0,0-1 0,0 1 0,-1-1 0,1 0 0,0 1 0,0-1 1,0 1-1,1-1 0,-1 1 0,0-1 0,0 0 0,1 1 0,-1-1 0,2 2 0,-1 0-16,-1-1 26,1 0 0,0 0 0,0 0 0,1-1 0,-1 1 0,0 0 1,1-1-1,-1 1 0,1-1 0,-1 1 0,1-1 0,0 0 0,-1 0 0,1 1 0,0-1 0,3 1 0,11 9 0,-10-6 10,0 0 0,1-1 0,-1 1 1,1-1-1,10 4 0,-11-5 10,0 0 0,0 0 1,0 1-1,0-1 0,0 1 1,-1 1-1,7 6 0,-5-3 290,1-1-1,0 0 1,10 7 1866,-36-7-1984,-5-7-335,0-2 1,-45-8-1,68 10 78,0 0-1,0 0 1,-1 0 0,1 0-1,0 0 1,0 0-1,0 0 1,0 0-1,-1 0 1,1 0-1,0 0 1,0 0-1,0 0 1,0 0-1,-1-1 1,1 1-1,0 0 1,0 0 0,0 0-1,0 0 1,0 0-1,-1 0 1,1 0-1,0-1 1,0 1-1,0 0 1,0 0-1,0 0 1,0 0-1,0-1 1,0 1-1,0 0 1,0 0 0,-1 0-1,1 0 1,0-1-1,0 1 1,0 0-1,0 0 1,0 0-1,0 0 1,0-1-1,0 1 1,0 0-1,1 0 1,-1 0-1,0 0 1,0-1 0,0 1-1,0 0 1,0 0-1,0 0 1,0 0-1,0-1 1,0 1-1,1 0 1,12-10-4374,25-7-1538,-15 11 3793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48 2968,'3'11'15631,"3"8"-14999,0 21-76,-1-1-1,0 54 1,-6-117-949,-2 0-1,0 0 1,-9-27 0,2 6 946,6 13 567,3 32-1120,1-1-1,0 1 1,0 0 0,0-1-1,0 1 1,0 0 0,1-1-1,-1 1 1,0 0-1,0-1 1,0 1 0,0 0-1,0-1 1,0 1 0,0 0-1,1-1 1,-1 1 0,0 0-1,0 0 1,0-1 0,1 1-1,-1 0 1,0 0 0,0-1-1,1 1 1,-1 0-1,0 0 1,0 0 0,1 0-1,-1-1 1,0 1 0,1 0-1,-1 0 1,0 0 0,1 0-1,13-5-17,-12 4 14,30-8-22,19-8 34,-46 15-35,0 1 0,0-1 1,0 1-1,0 0 0,0 0 1,7 1-1,-12 0 26,1 0 0,-1 0 0,0 0 0,0 0 0,1 0 0,-1 0 0,0 0 0,0 0 0,0 0 0,1 0 0,-1 0 0,0 0 0,0 0 0,0 0 0,1 1 0,-1-1 0,0 0 0,0 0 0,0 0 0,0 0 0,0 0 1,1 1-1,-1-1 0,0 0 0,0 0 0,0 0 0,0 1 0,0-1 0,0 0 0,0 0 0,0 0 0,0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43 243 992,'-12'0'15,"-5"1"1642,3-2 6595,34-4-4564,16-2-2931,70-3-1,-17 3-436,121-9 343,-43 5-622,139-6 890,0 0-284,-86 9-353,-78 6-296,-127 2 145,-1 1 0,1 0-1,-1 1 1,15 4 0,8 1-41,-28-8-1132,0-1 0,-1 0 0,1 0 1,-1-1-1,1 0 0,-1-1 0,0 1 0,0-2 0,8-4 0,-2-3-556,-13 12 1817,-1-2 1,1 1-1,-1 0 0,0 0 1,1 0-1,-1 0 0,0 0 1,1 0-1,-1 0 0,0 0 1,0 0-1,0-1 0,0 1 1,0 0-1,0 0 0,0 0 1,-1 0-1,1 0 0,0 0 1,-1-1-1,1 1 1,-1 0-1,1 0 0,-1 0 1,0-1-1,-1-2 62,0 1 0,0-1 1,0 1-1,0 0 0,0-1 1,-1 1-1,1 0 0,-1 1 0,0-1 1,0 0-1,0 1 0,0-1 1,-4-1-1,2 1-15,-25-33 2471,28 35-2562,24 14-1279,38 27 1090,-34-24 16,-1 2 1,43 37-1,-67-55 48,0 1 0,0 0 0,-1 0 0,1 0 0,0 0 0,0 0 0,-1 0 0,1 0 0,0 0 0,-1 0-1,1 0 1,-1 0 0,1 0 0,-1 0 0,0 1 0,1-1 0,-1 0 0,0 0 0,0 0 0,0 1 0,0-1 0,0 0 0,0 0 0,0 0 0,-1 2 0,0 0 12,-1 0 0,0 0 0,0 0 1,0 0-1,0 0 0,0-1 0,0 1 0,-4 2 1,-11 10-110,0-2 1,0 0-1,-2-1 1,1-1-1,-2-1 1,1 0-1,-1-1 1,-26 7-1,58-16-8222,-7-1 7415,0 0 0,0 0 0,0 0 0,1 0 0,-2-1 0,1 0 0,5-3 0,10-3 502,36-13-2433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12552,'2'0'25,"-1"0"17,-1 0 1,1 0 0,-1 0 0,0-1 0,1 1-1,-1 0 1,1 0 0,-1 0 0,1 0 0,-1 0-1,1 0 1,-1 0 0,0 0 0,1 0 0,-1 1-1,1-1 1,-1 0 0,1 0 0,-1 0 0,0 0-1,1 1 1,-1-1 0,1 0 0,-1 0 0,0 1-1,1-1 1,-1 0 0,2 4 3831,1-5-3717,-1 0 0,1 0 0,-1 0 0,1-1 0,-1 1 0,1-1 0,1-1 0,5-3-27,2 0-123,1 0 1,-1 1-1,15-4 0,1 6-5917,-18 3-2556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 4664,'1'1'426,"12"4"10897,-9-4-8947,0-3-2092,-10-1 199,-8-2-240,5 5-162,1 0 0,-1 0 0,0 1 0,1 0 0,-1 0 0,1 1 0,-12 4 0,15-4-66,0 0-1,0 0 1,0 1 0,1-1-1,-1 1 1,1 0-1,0 0 1,-1 0-1,1 1 1,1-1 0,-1 1-1,0 0 1,-3 7-1,6-10-2,0 0 0,0 0 0,1 0 0,-1 0 0,1 1 0,-1-1 0,1 0 0,-1 0 0,1 1 0,0-1-1,0 0 1,0 1 0,-1-1 0,1 1 0,0-1 0,1 0 0,-1 1 0,0-1 0,0 0 0,1 1 0,-1-1 0,1 2-1,1-1 14,-1 0-1,0 0 1,1 0-1,-1-1 1,1 1-1,0-1 1,0 1-1,-1-1 1,1 0-1,0 0 1,0 0-1,3 2 1,3 0 3,0-1 0,0 1 1,0-1-1,0-1 0,0 0 1,13 1-1,-3-3-415,-1-1 1,1 0-1,-1-2 0,1 0 0,21-8 1,12-3-4182,-22 6-4858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7536,'0'1'114,"-1"-1"1,1 0-1,0 0 1,-1 0-1,1 0 1,0 1-1,-1-1 1,1 0 0,0 0-1,-1 1 1,1-1-1,0 0 1,0 0-1,-1 1 1,1-1-1,0 0 1,0 1-1,0-1 1,-1 0-1,1 1 1,0-1-1,0 0 1,0 1-1,0-1 1,0 1 0,0-1-1,0 1 1,10 0 5855,8 1-2709,7 6-3206,1 1 0,-1 1 0,-1 1 0,27 16 0,-49-26-55,7 4-59,0 1 1,-1-1-1,0 1 1,0 0 0,10 11-1,-18-17 70,0 1-1,1-1 1,-1 1-1,0 0 1,1-1-1,-1 1 1,0-1 0,0 1-1,1 0 1,-1-1-1,0 1 1,0 0-1,0-1 1,0 1 0,0 0-1,0-1 1,0 1-1,0 0 1,0-1-1,0 1 1,-1 0 0,1-1-1,0 1 1,0-1-1,-1 1 1,1 0-1,0-1 1,-1 1 0,1-1-1,0 1 1,-1-1-1,1 1 1,-1-1-1,1 1 1,-1-1 0,1 1-1,-1-1 1,1 0-1,-2 1 1,-25 15 283,22-14-388,-17 10 41,-24 18 1,31-19-81,-1 0 1,0-2-1,-30 14 1,41-22 85,3 0 47,0-1 0,0 1 0,1 0 0,-1 0 0,1 0 0,-1 0 0,0 0 0,1 0 0,0 0 0,-1 0 0,1 0 0,0 1 0,-2 1 0,-3 6-324,12-8-673,17-9-3148,-1 0-5268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79 7536,'-19'6'564,"15"-4"-338,1-1 0,0 0 0,-1 0 0,1-1 0,-1 1 0,1-1 0,-4 1 0,16-5 1843,2 0 3123,-10 4-5138,-1 0 1,0 1-1,1-1 0,-1 0 0,0 0 0,0 0 0,1 0 0,-1 0 0,0 1 0,1-1 0,-1 0 0,0 0 0,0 1 0,0-1 1,1 0-1,-1 0 0,0 1 0,0-1 0,0 0 0,1 0 0,-1 1 0,0-1 0,0 0 0,0 1 0,0-1 0,0 0 0,0 1 1,0-1-1,0 0 0,0 1 0,0-1 0,0 0 0,0 1 0,0 0 0,1 9 80,1 0 0,0 0 0,0 0 0,1-1 1,1 1-1,-1-1 0,2 1 0,-1-1 0,1 0 0,1-1 0,-1 1 0,1-1 0,1 0 1,0-1-1,0 0 0,0 0 0,1 0 0,14 9 0,-20-15-127,-1 0 1,1 0-1,0 0 1,-1 0-1,1-1 1,0 1-1,0-1 1,-1 1-1,1-1 1,0 0-1,0 0 1,0 0-1,-1 0 1,1 0-1,0 0 1,3-1-1,0 0 11,-1 0-1,1-1 1,-1 1-1,0-1 1,0 0-1,6-4 1,1-2-10,-1 0-1,0 0 1,-1-1-1,10-11 1,-17 18-21,0 0 0,-1 0 0,1-1-1,-1 1 1,1 0 0,-1-1 0,0 0 0,0 1 0,0-1-1,0 1 1,-1-1 0,1 0 0,-1 0 0,1 0 0,-1 1 0,0-1-1,0-5 1,-1 3 1,0 0 0,-1 1 0,1-1 0,-1 0 0,0 0 0,0 1 0,0-1 0,-1 1 0,-3-5 0,-5-4 165,0 0 0,-1 0 0,0 1 0,-22-15 0,31 24-85,-1 0 0,0 0 0,0 1 0,0 0 0,-1 0-1,1 0 1,0 0 0,-1 1 0,1 0 0,-1 0 0,0 0 0,1 0 0,-1 1 0,0 0 0,1 0-1,-10 1 1,13-1-71,-11 0-138,-1 1 1,0 0 0,1 1 0,-17 4-1,26-6 2,0 1 0,0 0 0,0 0 0,1 1 0,-1-1 0,0 0-1,0 1 1,1 0 0,-1 0 0,1 0 0,-1 0 0,1 0 0,0 0 0,0 0-1,0 1 1,0-1 0,0 1 0,1 0 0,-1-1 0,1 1 0,-1 0 0,-1 6-1,-1 14-2417,-4 12-8689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1 992,'5'57'12318,"0"25"-11315,-5-62-856,1 0 1,1 0-1,6 27 0,-8-43-15,1 1 1,0-1-1,-1 1 0,0-1 0,0 1 0,-1-1 0,0 6 0,0 4-2047,0 1-4489,4-23 3167,-1 6 2925,2-7-1395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8072,'0'58'7248,"7"-39"-5958,3 50-801,-3 1-1,-3 84 0,-3-135-464,0-16-155,-1 0 1,1 1-1,-1-1 1,0 0 0,0 1-1,-1-1 1,0 6-1,10-36-13668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6280,'4'17'2642,"0"-5"3311,-4-12-5854,0 0 0,1 0-1,-1 0 1,0 0 0,1 0 0,-1-1-1,0 1 1,1 0 0,-1 0 0,0 0-1,1-1 1,-1 1 0,0 0 0,0 0-1,1-1 1,-1 1 0,0 0 0,0 0-1,0-1 1,0 1 0,1 0 0,-1-1-1,0 1 1,0 0 0,0-1 0,0 1-1,0 0 1,0-1 0,0 1 0,0 0 0,0-1-1,0 1 1,0-1 0,11-24 83,26-46 0,-25 52-91,-1-1-1,-1 0 1,8-26-1,0 0 937,-17 46-1027,-1-1 1,0 1-1,0 0 0,0-1 0,0 1 1,0 0-1,1-1 0,-1 1 0,0 0 1,0-1-1,1 1 0,-1 0 1,0 0-1,0-1 0,1 1 0,-1 0 1,0 0-1,1 0 0,-1-1 0,0 1 1,1 0-1,-1 0 0,0 0 0,1 0 1,-1 0-1,1 0 0,-1 0 1,0-1-1,1 1 0,-1 0 0,0 0 1,1 1-1,-1-1 0,1 0 0,-1 0 1,0 0-1,1 0 0,-1 0 0,0 0 1,1 0-1,-1 1 0,0-1 1,1 0-1,-1 0 0,0 0 0,1 1 1,-1-1-1,0 0 0,0 0 0,1 1 1,14 16-32,-14-15 29,82 118 422,-82-118-257,2 12-256,-3-13-64,0-1-1,0 0 1,1 1 0,-1-1-1,0 0 1,1 1 0,-1-1-1,0 0 1,1 1 0,-1-1-1,1 0 1,-1 0 0,0 1-1,1-1 1,-1 0 0,1 0-1,-1 0 1,1 0 0,-1 0-1,0 1 1,1-1 0,-1 0-1,1 0 1,-1 0 0,1 0-1,-1 0 1,1-1 0,1 1-326,1-1 1,-1 0 0,0 1 0,0-1 0,0 0 0,0-1-1,0 1 1,-1 0 0,1 0 0,2-3 0,14-13-5778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99 13000,'20'44'-319,"-23"-46"596,0-1 0,0 0 0,0 0 1,1 0-1,-1 0 0,1-1 0,0 1 0,0-1 1,0 1-1,0-1 0,1 0 0,-1 0 0,1 0 0,-1-4 1,-1-1 2770,10 17-3000,-1 0 0,0 1 0,0 0 0,8 19 0,-2-5-58,22 51-14,-26-53-23,2 0-1,0-1 1,21 31-1,-25-43 263,-6-7-176,1 0-1,-1 0 0,1 0 1,-1 0-1,1 0 0,0 0 1,-1 0-1,1 0 0,0-1 1,0 1-1,0 0 0,-1-1 1,1 1-1,0 0 0,0-1 1,0 1-1,2 0 0,-2-2-29,1-1 1,-1 1-1,1-1 0,-1 1 0,0-1 0,0 1 1,0-1-1,0 0 0,0 0 0,2-3 0,0-1-56,15-32 39,20-59 0,-14 31 11,-23 65 22,-2 0-19,1 1 0,0-1-1,0 0 1,0 1 0,0-1 0,0 0 0,0 1-1,0-1 1,0 0 0,0 1 0,1-1 0,-1 1-1,0-1 1,0 0 0,0 1 0,1-1-1,-1 1 1,0-1 0,1 0 0,-1 1 0,0-1-1,1 1 1,-1-1 0,1 1 0,-1 0 0,1-1-1,-1 1 1,1-1 0,-1 1 0,1 0 0,0-1-1,-1 1 1,1 0 0,-1 0 0,2-1-1,-1 1 0,0 1 0,1-1 0,-1 1-1,0-1 1,0 1 0,0-1-1,0 1 1,0-1 0,0 1 0,0 0-1,0 0 1,0-1 0,0 1-1,-1 0 1,1 0 0,0 0 0,0 0-1,-1 0 1,1 0 0,-1 0-1,2 2 1,2 9-15,-1 0 1,1 0-1,-2 0 0,0 0 1,0 0-1,-1 17 0,3 18-13,-4-46 5,1 0-1,-1 0 0,0 0 1,0-1-1,0 1 0,0 0 1,1 0-1,-1 0 0,0 0 1,1 0-1,-1-1 1,0 1-1,1 0 0,-1 0 1,1-1-1,0 1 0,-1 0 1,1 0-1,14 17-156,-13-16 310,0-2-176,0-1 46,1 1 0,-1-1 0,0 0 0,0 1 0,1-1-1,-1 0 1,0 0 0,0-1 0,0 1 0,0 0 0,0-1 0,0 1-1,0-1 1,-1 1 0,1-1 0,0 0 0,-1 0 0,0 0 0,1 0-1,-1 0 1,0 0 0,0 0 0,0 0 0,0-1 0,0-2 0,4-8 43,-1-1 0,-1 0 1,2-16-1,-4 23-45,0 4-3,5-30 6,-2 1 0,-1-1 0,-2-34 0,-4 49-5008,-1-4-3714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6104,'0'0'91,"0"0"-1,0 1 1,0-1 0,0 0 0,0 1-1,0-1 1,0 0 0,0 1 0,-1-1-1,1 0 1,0 1 0,0-1 0,0 0-1,0 1 1,-1-1 0,1 0 0,0 0-1,0 1 1,-1-1 0,1 0 0,0 0-1,0 0 1,-1 1 0,1-1 0,0 0-1,-1 0 1,1 0 0,0 0 0,-1 0 0,1 0-1,0 1 1,-1-1 0,1 0 0,0 0-1,-1 0 1,0 0 0,0-13 6602,-2-6-1346,97 94-5591,-83-65 250,0-1 0,0 0 0,1-1 0,0-1 0,0 0-1,18 7 1,-17-6-23,-12-6 15,1-1 0,0 0 0,0 1 0,0-1 0,0 0 0,0 0-1,0 0 1,1 0 0,-1 0 0,0-1 0,0 1 0,5 0 0,4 0 81,-9-1 1701,-27 15-1721,-9 7 2,-56 26 1,88-47-61,-25 18 266,23-16-1533,-4-1-4481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10584,'-1'6'262,"1"0"0,-1 0 0,1 0 0,1 0 1,-1 1-1,1-1 0,0-1 0,0 1 0,1 0 1,0 0-1,0 0 0,0-1 0,1 1 0,0-1 0,0 0 1,0 0-1,1 0 0,-1 0 0,1 0 0,0-1 1,1 0-1,-1 1 0,1-2 0,-1 1 0,1 0 0,1-1 1,-1 0-1,0 0 0,1-1 0,10 4 0,-12-5-238,1 0 0,-1 0 0,0-1-1,1 1 1,-1-1 0,1 0 0,-1 0-1,1 0 1,-1-1 0,1 0 0,-1 0-1,8-3 1,-9 3-6,-1-1 0,1 1 0,-1-1 0,0 0 0,0 0 0,0 0 0,0 0 0,0 0 0,0-1-1,-1 1 1,1 0 0,-1-1 0,1 1 0,-1-1 0,0 0 0,0 1 0,0-1 0,0 0 0,-1 0 0,1-4 0,1-4 104,-1 0 0,0-1 0,0 1 0,-1 0 0,-3-15 0,3 22-36,-1-1 0,0 0 0,0 0 0,0 1 0,-1-1 0,1 1 0,-1-1 0,0 1 0,-1 0-1,1-1 1,-1 1 0,0 0 0,0 1 0,-5-6 0,6 7-122,0 1 0,0-1 0,0 1 0,0 0 0,-1-1 0,1 1 0,0 0 0,-1 1-1,1-1 1,-1 0 0,1 1 0,-1-1 0,1 1 0,-1 0 0,1 0 0,-1 0 0,1 0 0,-1 0 0,1 0 0,-1 1 0,1-1 0,-1 1 0,1 0 0,-3 1-1,-4 2-851,1 0 0,0 1 0,0 0 0,0 0 0,-7 8 0,-14 10-8972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10936,'0'0'0,"-8"-3"688,19 3-688,-3-1-2520,4-2 2520,-1-1-2512,0 0 2512,11-6-3840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8344,'0'0'0,"-20"11"0,47-4-384,-15-7 0,-1 0 384,4 0-2176,4-3 2176,-5 2-2168,0-2 2168,14-2-1408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72 14792,'-98'11'-1819,"154"-24"1936,15-2 94,-23 8-3734,-2 2-1858,-25 0 3728</inkml:trace>
  <inkml:trace contextRef="#ctx0" brushRef="#br0" timeOffset="1">545 41 8880,'25'-2'1254,"39"-6"-1,-14 1-140,-2-2-553,-35 6-255,1 0 0,29-1 1,-25 2-1974,-3 0-6672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39 386 10936,'-36'11'621,"34"-10"138,5-2 58,18-8 620,29-11-2,-7 3-3568,-38 14 1192,-1-1 1,0 1 0,0-1 0,0 0 0,-1 0 0,1 0 0,-1-1 0,0 1 0,4-9 0,4-3-907</inkml:trace>
  <inkml:trace contextRef="#ctx0" brushRef="#br0" timeOffset="1">345 105 11656,'-19'15'199,"15"-13"374,12-9 77,10-10-180,2 1 0,0 1 0,22-13 0,-29 22-1944,-1 0 0,1 0 0,0 1 1,18-4-1,-5 3-2699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9504,'75'-41'1493,"-5"17"-76,10 3-3981,-58 14-3862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11120,'42'-14'443,"-23"7"-43,-1 1 0,1 1 0,0 1 0,38-3 1,7 3 55,-44 1-712,1 2 0,0 0-1,-1 1 1,1 1 0,0 1 0,-1 1 0,29 8-1,-3 3-7729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1080,'0'0'5573,"6"0"-4493,50-2-122,-25 0-632,1 2-1,53 5 1,-68-2-6786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6 9240,'-24'-5'684,"39"10"1336,54 14-1187,-10-2-3193,-25-7-4100,-22-5 4887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 6816,'-14'-2'-295,"7"3"2417,19 9-104,-7-7-1832,1 0 0,-1 0 0,1 0 1,-1 0-1,1-1 0,0 0 0,6 1 0,46 6-4002,-30-5-218,-9-1 2374</inkml:trace>
  <inkml:trace contextRef="#ctx0" brushRef="#br0" timeOffset="1">352 236 1080,'0'0'0,"-12"-15"736,24 29-736,-3-8 472,1 1-472,-1 0-432,1 1 432,-1-4-424,-2 1 424,9 5-488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9504,'11'14'593,"-6"-11"-473,0 0 0,0 0 0,0-1 0,0 0 1,1 1-1,-1-2 0,1 1 0,-1-1 0,1 0 0,0 0 0,6 0 0,-6 0-267,0 0-1,0 0 1,0 0-1,0 0 1,0 1-1,6 3 0,-5-3-655,-1 0-1,0 0 0,0 0 0,1-1 0,-1 0 0,9 1 1,1-2-37,7 0-887</inkml:trace>
  <inkml:trace contextRef="#ctx0" brushRef="#br0" timeOffset="1">510 157 8248,'0'0'0,"10"1"0,9 4 0,-3-2 640,1 0-640,-4-3 640,-7 0-640,4 0 904,-1 0 8,5-3-912,-5 3-432,3 0 432,-2 0-424,-1 0 424,10 0-7280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8520,'2'1'440,"7"2"-455,0 0 1,0 0-1,0-1 1,0-1 0,0 1-1,0-1 1,11-1-1,72-4 229,-20 0 705,10 3-6265,-66 1 3019</inkml:trace>
  <inkml:trace contextRef="#ctx0" brushRef="#br0" timeOffset="1">663 29 7264,'0'0'0,"14"0"0,7 0 0,-3 0-992,-2 0 992,-1 0-992,-4-3 992,1 1-1008,-3-1 1008,3 2-1008,-1 1 1008,4-3-560,1 3 560,-4-3-560,-2 3 560,11-2-992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7000,'7'3'247,"0"1"0,0-1-1,1 0 1,-1-1 0,0 0 0,1 0 0,0-1 0,-1 0 0,1 0 0,0 0-1,-1-1 1,15-2 0,27 4 673,-28-1-1683,0-1-1,0-1 1,-1 0-1,1-2 1,26-6-1,-6 1-2075,-17 4 1226</inkml:trace>
  <inkml:trace contextRef="#ctx0" brushRef="#br0" timeOffset="1">529 53 8432,'3'0'1480,"23"-1"80,0-1 0,31-5-1,-41 3-2125,0 0-1,23-8 1,-11 9-3881,-24 3 3731,12 0-3797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11384,'22'-1'903,"1"-1"0,21-5 0,-22 2 50,0 2 0,23 0 1,-35 3-818,0-1 0,0 0 0,0 0 0,13-5 0,4-3-2493,-14 5-8063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1080,'0'0'2432,"33"-7"-2432,0-1-2464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76 121 13720,'-32'-121'-2248,"32"126"2351,0 0 1,0 0 0,-1 0-1,1 0 1,-1-1-1,0 1 1,-2 6 0,-2 7 107,-10 94 2078,-2 193 0,17-208-1252,0-95-1237,2-21-8933,0 1 3827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1 183 992,'1'17'230,"-1"-9"357,1 1 1,0-1-1,0 0 0,4 11 1,-5-41 3910,0-17-3269,-1 33-1018,1 0 0,0 0 1,0 0-1,1 0 0,0-1 0,0 1 0,0 0 0,0 0 0,1 0 0,0 1 0,1-1 0,-1 0 0,1 1 0,0-1 0,0 1 0,1 0 0,0 0 0,0 0 0,0 1 0,0-1 0,1 1 0,-1 0 0,7-4 1,-1 1-218,1 0 0,0 0 1,0 1-1,0 1 1,1-1-1,18-4 1,-22 8 40,0 0 0,0 0 0,0 1 0,1 0 0,-1 1 0,0-1 0,0 2 0,1-1 0,-1 1 0,0 0 0,10 4 0,-14-4 47,1 1-1,-1 0 1,0 0 0,0 0 0,0 0 0,-1 1-1,1 0 1,0 0 0,-1 0 0,0 0 0,0 0-1,0 1 1,0-1 0,0 1 0,-1 0 0,1 0-1,-1 0 1,2 5 0,-1-1 66,0 0 1,-1 0-1,0 0 1,-1 0-1,1 0 1,-1 0-1,-1 1 1,-1 16-1,1-20-133,0 0 0,-1 1 0,0-1 0,0 0 0,0 0 0,-1 0 0,0 0 0,0 0 0,0 0 0,0 0-1,-1-1 1,0 1 0,0-1 0,0 0 0,-1 0 0,1 0 0,-1 0 0,0-1 0,0 1 0,0-1 0,-6 4-1,-4 1-143,0-1-1,-1 0 0,0 0 1,0-2-1,-1 0 0,0 0 1,0-2-1,0 0 0,0-1 1,-30 1-1,20-8-5250,16 5-2053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0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50 108 904,'-17'14'18115,"18"-8"-20439,4 52 2549,-3-1 0,-9 105 0,2-120-50,3 1-1,1 0 1,9 73 0,-10-127-132,-30-223-112,35 101-119,-4 104-59,1 0-1,1 0 0,9-53 1,-8 76 196,0 0 0,1 0 0,-1 0 0,1 0 1,0 1-1,1 0 0,-1-1 0,1 1 0,0 0 0,0 1 0,1-1 1,-1 1-1,1 0 0,0 0 0,9-5 0,-11 7 65,0 0 0,1 0 0,-1 0-1,1 1 1,-1-1 0,1 1 0,-1 0 0,1 0 0,0 0 0,0 1-1,-1 0 1,1-1 0,0 1 0,0 0 0,-1 1 0,1-1-1,0 1 1,0-1 0,-1 1 0,1 0 0,0 1 0,-1-1-1,1 0 1,-1 1 0,0 0 0,5 3 0,-4-1 84,0-1-1,0 1 1,0 0 0,0 0 0,-1 1 0,0-1 0,0 1-1,0-1 1,0 1 0,-1 0 0,0 0 0,0 0 0,0 1-1,-1-1 1,0 0 0,0 1 0,0-1 0,0 0 0,-1 1-1,0-1 1,0 1 0,-2 9 0,0-4-10,0-1-1,-1 1 1,0-1 0,-1 1 0,0-1 0,-1 0 0,0 0-1,-1-1 1,0 1 0,-9 10 0,10-12-281,4-6 132,-1 0 0,1 0 1,-1 0-1,0 0 0,0 0 1,0 0-1,0 0 0,0-1 1,0 1-1,0-1 0,-3 2 0,-9 6-433,2 1-2088,32 0 847,20 2 1745,-25-8-123,-1 0-1,0 1 0,25 12 0,-34-15 250,-1 1 0,0 0 0,0 0 0,0 1 0,0-1-1,-1 1 1,1-1 0,-1 1 0,0 0 0,0 1 0,0-1-1,0 0 1,-1 1 0,0 0 0,2 6 0,-2-3-23,0 0 0,-1 0-1,0 1 1,-1-1 0,0 0 0,0 0 0,-1 0 0,0 1 0,0-1 0,-1 0-1,0 0 1,0 0 0,-1-1 0,0 1 0,0-1 0,-1 1 0,0-1 0,0 0-1,-1 0 1,0-1 0,0 0 0,-1 1 0,1-2 0,-1 1 0,-1-1-1,1 0 1,-1 0 0,-11 6 0,14-9-68,0-1 1,0 0-1,0 0 0,0 0 1,0 0-1,0-1 1,0 0-1,0 1 0,-1-2 1,1 1-1,0 0 0,0-1 1,0 0-1,0 0 0,0 0 1,0 0-1,0-1 0,0 1 1,0-1-1,-5-4 0,3 2-222,-1 0 0,1-1 0,0 0-1,1 0 1,-1-1 0,1 1 0,0-1-1,0-1 1,1 1 0,-7-12 0,2-13-3364,0 2-5879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10848,'-3'13'307,"2"-10"-127,1 0 0,-1 0 1,0 0-1,0 0 1,0 0-1,0 0 0,0 0 1,0-1-1,-4 6 1470,15-14 1245,-10 6-2840,0 0 0,0 0-1,0-1 1,0 1-1,0 0 1,0 0-1,0 0 1,1 0 0,-1-1-1,0 1 1,0 0-1,0 0 1,0 0-1,1 0 1,-1 0 0,0 0-1,0-1 1,0 1-1,1 0 1,-1 0-1,0 0 1,0 0 0,1 0-1,-1 0 1,0 0-1,0 0 1,0 0-1,1 0 1,-1 0 0,0 0-1,0 0 1,1 0-1,-1 0 1,0 0-1,0 0 1,0 1 0,1-1-1,-1 0 1,0 0-1,0 0 1,0 0-1,0 0 1,1 0-1,-1 1 1,0-1 0,0 0-1,6 15 478,-3 23-662,-4-13 74,1 0 1,6 47-1,0 0 166,-5-44 16,1 4 123,-2 0 1,-7 61-1,3-71-400,3-19-2602,3-8 8,2-9 1421,32-77-5161,-27 70 2012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7536,'11'-17'-474,"0"-3"4282,-9 19-2032,-7 9-1117,-3 17 1803,8-24-2373,0 0 0,0-1 0,0 1 0,0-1 0,0 1 0,0 0 0,0-1 0,0 1 0,0-1 0,0 1 0,0-1 1,1 1-1,-1 0 0,0-1 0,0 1 0,0-1 0,1 1 0,-1-1 0,0 1 0,1-1 0,-1 1 0,0-1 0,1 1 0,-1-1 1,1 0-1,-1 1 0,1-1 0,-1 0 0,1 1 0,-1-1 0,1 0 0,0 1 0,39 12 387,-32-12-442,-1 1 0,1-1 0,-1-1 0,1 1 0,-1-1 0,1-1 0,-1 1 0,1-1 0,-1 0 0,1-1 0,-1 0 0,10-4 0,26-5-136,-33 8-1899,10-12-12590,-15 11 17001,16-12-4590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8344,'-1'13'574,"2"22"8705,1-19-7738,-1-4-3380,4 183 2062,-5-127 85,-5 23-1328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1 992,'-12'24'119,"11"-21"474,6-10 263,-2 3 2013,-3 3-2680,0 1 0,0 0-1,0 0 1,0 0 0,1 0 0,-1-1-1,0 0 945,1 1-944,-1 0-1,0 0 1,0 0 0,0 0 0,0 0-1,1 0 1,-1 0 0,0 0 0,0 0-1,0-1 1,1 1 0,-1 0 0,0 0-1,0 0 1,0 0 0,1 0 0,-1 0-1,0 0 1,0 0 0,0 0 0,1 0-1,-1 1 1,0-1 0,0 0 0,0 0-1,1 0 1,-1 0 0,0 0 0,0 0-1,1 1 945,-1-1-944,0 0-1,0 0 1,1 1 0,-1-1 0,0 0-1,0 0 1,0 0 0,0 1 0,11 19 1783,5 30-2744,-9-20 1250,4 62-1,-5-29 108,-3-30-372,-2 0 1,-4 51 0,3-80-157,3 21 1283,0-8-4323,-3-6-8545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 12464,'45'17'113,"-40"-15"1726,-5-3-1758,0-1 0,0 0 0,0 0 0,1 1 0,-1-1 0,0 0 0,1 0 0,0 1 0,-1-1 0,1 0 0,0 1 0,0-1 1,-1 1-1,1-1 0,0 1 0,1 0 0,-1-1 0,0 1 0,0 0 0,1 0 0,-1 0 0,0-1 0,4 0 0,1-1-68,0 0-1,0 1 1,1 0-1,12-3 1,14-5 409,-27 8-350,1-1 1,-1 1-1,1 0 0,0 1 0,0 0 1,-1 0-1,1 0 0,0 1 0,0 0 1,0 0-1,9 2 0,34-2 140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8880,'-16'3'295,"-2"2"1924,42 1-157,10 1-1501,36 5 1338,-20-13-5483,-4-6-2367,-22 2 2938</inkml:trace>
  <inkml:trace contextRef="#ctx0" brushRef="#br0" timeOffset="1">548 78 5024,'0'0'1048,"17"-5"8,11-1-1056,-6-1-680,2-2 680,-4 2-680,0 1 680,21-7-3680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3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9144,'-13'17'241,"11"-13"967,13-5 1186,0 3 3231,-5 12-3610,-3-7-2787,-1 0 839,0 0-1,0 1 1,-1-1-1,0 1 0,0-1 1,-1 1-1,0-1 0,0 1 1,-1-1-1,0 1 1,0-1-1,-3 8 0,-15 36-1612,-6-7-5226,14-22 748,2-4 3504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1 992,'0'0'21213,"2"1"-21673,65 37-29,79 32 0,-138-66 489,-1 0-1,0 1 0,0 0 0,0 0 0,11 11 1,18 12 316,-35-27 350,-3 5-122,-10 25 350,4-24-818,0 0 1,-1-1-1,0 0 0,0 0 0,0-1 0,-1 0 0,-17 6 1,-80 19-44,80-23-80,17-6 465,9-1-631,1 0 0,-1 0 0,1 0 0,-1 0 0,0 0 0,1 0 0,-1 0 0,0 0 0,1 1 0,-1-1 0,1 0 0,-1 0 0,1 0 0,-1 1 0,0-1 0,1 0 0,-1 1 0,1-1 0,-1 0 0,1 1 0,0-1 0,-1 1 0,1-1 0,-1 1 0,1-1-1,0 1 1,-1-1 0,1 1 0,0-1 0,-1 1 0,1-1 0,0 1 0,0 0 0,0-1 0,0 1 0,0 0 0,-1-1 0,1 1 0,0-1 0,0 1 0,1 1 0,-1 12-9573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2 149 7896,'0'0'9906,"0"13"-9211,1-5-646,0 0 0,0 0 1,1 0-1,0 0 1,0 0-1,1-1 0,0 1 1,0-1-1,7 11 0,0-1-39,1-1 1,26 29-1,-32-40-5,0 0 0,0-1 0,0 0 0,1 0 0,0 0 0,0-1 0,0 0 0,0 0-1,1 0 1,-1-1 0,1 0 0,-1 0 0,1-1 0,0 0 0,0 0 0,-1 0 0,1-1 0,0 0 0,0-1 0,0 1 0,0-1 0,-1 0 0,1-1 0,0 0 0,-1 0 0,1 0 0,-1-1 0,0 0 0,0 0 0,0-1 0,0 1 0,10-10 0,-4 3 98,-1-1 0,-1-1 0,0 0 1,0 0-1,-1-1 0,13-24 0,-19 32-38,0 0-1,-1-1 1,1 1-1,-1-1 1,0 0-1,-1 0 1,1 0-1,-1 1 1,0-1-1,-1 0 1,1-1-1,-1 1 1,-1 0-1,1 0 1,-1 0-1,0 0 1,0 0-1,-1 1 1,1-1 0,-4-7-1,1 8 56,0 0 0,0 0 0,0 0 0,-1 1 0,1 0 0,-1 0 0,0 0 0,-8-5-1,-44-21 246,49 26-278,-1 0 1,0 1-1,1 0 1,-1 0-1,0 1 0,-1 0 1,1 0-1,0 1 0,-1 1 1,-13 0-1,6 2-105,0 1-1,0 0 1,0 2-1,1 0 1,-19 8-1,31-11-124,0 0 0,1 0 0,-1 0 0,1 0 0,-1 1 0,1-1 0,0 1 0,-1 0-1,1 0 1,1 0 0,-1 1 0,0-1 0,1 0 0,0 1 0,0 0 0,0 0 0,0 0 0,1-1 0,-1 1 0,1 1 0,0-1 0,0 0-1,0 0 1,1 0 0,0 1 0,0-1 0,0 4 0,5 32-2461,0 21-8502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8160,'3'-1'820,"1"0"-645,-1 0 1,1 1-1,0-1 1,-1 1-1,1 0 0,0 0 1,-1 0-1,1 0 1,0 1-1,-1-1 1,7 3-1,-3-2-99,-1 1 0,1-1-1,-1-1 1,12 0 0,55-4-658,2 9-6317,-46-1 5372</inkml:trace>
  <inkml:trace contextRef="#ctx0" brushRef="#br0" timeOffset="1">615 115 9864,'117'18'3613,"-48"-9"-3480,-47-8-2301,36 9 0,-35-5 822,13 3-3254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1 992,'0'0'0,"12"4"24,4 9 8,-1-5-32,-2-1-320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6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7536,'5'0'154,"-1"0"0,1 1-1,-1 0 1,0 0 0,1 1 0,-1-1 0,0 1 0,0 0 0,0 0 0,7 5 0,-7-5 5,1 1 1,-1-1-1,0 1 1,1-1-1,-1-1 1,1 1-1,-1-1 0,1 1 1,0-1-1,0-1 1,5 1-1,151 7-2779,-141-5 547,-18-3 1842,0 1 0,0-1 0,0 0 0,1 1-1,-1-1 1,0 0 0,1-1 0,-1 1 0,0 0-1,0 0 1,1-1 0,2-1 0,17-4-1149</inkml:trace>
  <inkml:trace contextRef="#ctx0" brushRef="#br0" timeOffset="1">565 26 11656,'37'-2'-244,"69"-14"0,-74 14-5641,-17-3 3258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30 992,'12'-6'630,"-1"2"1,1-1-1,0 2 1,1-1-1,-1 2 1,24-3-1,79 5 5599,-39 2-6058,-13-2-8344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13 992,'21'-4'706,"-1"0"0,1 1-1,0 2 1,34 0 0,-48 1-667,29 9 930,-27-6-4642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0 453 9144,'15'-4'1429,"141"-45"770,-108 33-1494,-45 15-1066,-1 0 0,1 0 0,-1-1 0,1 1-1,-1 0 1,0-1 0,1 0 0,2-2 0,2-2-950,4-4-4189</inkml:trace>
  <inkml:trace contextRef="#ctx0" brushRef="#br0" timeOffset="1">343 161 9144,'7'0'58,"1"-1"1,-1 1-1,0-1 1,0 0 0,0-1-1,0 0 1,0 0-1,0-1 1,0 1 0,-1-1-1,10-6 1,-5 1-31,-1 0 1,0-1-1,0 0 0,-1 0 1,11-16-1,31-26-669,-35 35-5759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8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10136,'4'-6'248,"0"1"0,0-1 0,1 1 0,-1 0 0,1 1 0,0-1 0,1 1 0,-1-1 0,1 2 0,0-1 0,9-4 0,-10 6-125,-1-1 0,0 1 0,0-1 0,0 0 0,-1 0 0,1 0 0,-1 0 0,0-1 0,5-5 0,7-7-1295,20-10-2982,-21 19-1486</inkml:trace>
  <inkml:trace contextRef="#ctx0" brushRef="#br0" timeOffset="1">574 49 10400,'20'-2'899,"-1"0"1,1-1-1,-1 0 1,1-2 0,-1 0-1,29-13 1,-39 15-943,-4 1 29,1 0-1,0 1 0,-1 0 1,1 0-1,0 0 0,0 1 1,7 0-1,25 6-3050,-18-2-5895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8792,'0'0'0,"11"-3"0,3 6 1360,4-1-1360,-2 0 1368,5-2-1368,1 0 824,2 3-824,-6-3 824,-3-3-824,18 1-9608</inkml:trace>
  <inkml:trace contextRef="#ctx0" brushRef="#br0" timeOffset="1">495 197 7536,'0'0'0,"8"-7"0,2 5 1136,1 0-1136,-3 0 1144,2 2-1144,1-2 536,0-1 0,1 1-536,2 0-7824</inkml:trace>
  <inkml:trace contextRef="#ctx0" brushRef="#br0" timeOffset="2">965 66 12104,'0'0'0,"15"9"0,-1-7 1360,5-2-1360,-3 0 1368,1-2-1368,1 0 400,2-2-400,2-3 400,0-2-400,0 0-4912,0 0 4912,1 1-4904,1-1 4904,22-9-2656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6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82 121 13808,'0'0'6983,"-1"7"-6476,-14 156 61,6-47-395,7-90-228,0-1 1,1 1-1,1 0 0,2 0 0,5 30 0,-4-48-2296,-1-8 724,3-16-46,-1-27 495,-1 8 148,-1 21 620,0 0-1,-2 0 1,0 0-1,0 0 1,-1 0 0,-1 0-1,-4-15 1,-2-4 342,7 26 637,0 0-1,-1 0 0,0-1 0,-1 1 0,1 1 0,-1-1 1,-1 0-1,1 1 0,-1-1 0,-6-7 0,6 10-435,1 0 0,0 0 1,0-1-1,1 0 0,-1 1 0,1-1 0,0 0 0,0 0 0,1 0 1,0 0-1,0-1 0,0 1 0,0 0 0,1-1 0,0 1 0,0 0 0,0-1 1,0 1-1,3-7 0,-1 3-154,0 1 0,0 0 0,1 0-1,0 1 1,1-1 0,0 1 0,0-1 0,0 1 0,1 1 0,0-1 0,7-7-1,-2 6 154,0 0-1,0 1 0,1 0 0,0 1 1,0 0-1,21-8 0,-24 11 172,-4 3-218,-1 0 0,1 0 0,0 1 0,-1 0 0,1-1 0,-1 1 0,1 1 0,-1-1 0,1 0 1,-1 1-1,0 0 0,1-1 0,-1 1 0,3 3 0,-5-4-73,19 11 40,1 0 41,-2 1 0,1 0-1,-2 2 1,19 18 0,-35-32-52,-1 0-1,1 1 1,-1-1 0,0 1 0,1-1 0,-1 1 0,0-1 0,0 1 0,0 0 0,0 0-1,0 0 1,-1-1 0,1 1 0,0 0 0,-1 0 0,0 0 0,1 0 0,-1 0 0,0 0 0,0 0-1,0 0 1,0 0 0,0 0 0,-1 0 0,1 0 0,-1 0 0,1 0 0,-1 0 0,0 0-1,1 0 1,-1-1 0,0 1 0,0 0 0,0 0 0,-1-1 0,1 1 0,0-1 0,-1 1-1,1-1 1,-1 0 0,1 1 0,-1-1 0,-2 1 0,-7 6 136,-2-1-1,1-1 1,-1 0 0,-25 9-1,25-11-4,1 0 796,-3 1-4311,10-6-966,16-6 1399,5-3-7063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52 146 13272,'-5'39'2171,"1"1"0,2 0 0,4 43 1,16 47-2122,-8-72 162,-10-37 402,-8-31-1223,-10-33-340,7 11 865,2 0-1,1-1 0,2 1 0,1-1 0,2-1 0,1 1 0,1 0 1,2-1-1,2 1 0,7-38 0,-9 60-2,-1 7 79,1 0 1,-1 1-1,0-1 0,1 1 1,0-1-1,0 0 0,0 1 0,0-1 1,1 1-1,-1 0 0,1-1 1,0 1-1,0 0 0,0 0 1,0 0-1,1 1 0,3-5 1,-1-2 314,1 1-1,4 3-245,-7 3-55,0 1-1,0 1 0,-1-1 1,1 0-1,0 1 1,0-1-1,0 1 0,-1 0 1,1 0-1,0 0 0,4 0 1,6 1 51,-9-1-15,0 0 1,0 0-1,0 1 0,1 0 1,-1 0-1,0 0 1,0 0-1,0 1 1,0-1-1,0 1 0,-1 0 1,1 0-1,0 1 1,-1-1-1,0 1 1,1-1-1,-1 1 1,0 0-1,0 1 0,-1-1 1,1 0-1,-1 1 1,0-1-1,3 7 1,-2-6 12,-1 0 1,0 0 0,0 0-1,0 0 1,0 0 0,-1 1-1,1-1 1,-1 1 0,-1-1-1,1 1 1,0-1 0,-1 1-1,0 0 1,0-1 0,-1 1-1,1-1 1,-1 1 0,0-1-1,0 1 1,0-1 0,-1 1-1,-3 7 1,-2-4-30,0 1 0,-1-1 0,0 0 0,0-1 0,-1 0 0,1 0 0,-2-1 0,1 0 0,-1-1 0,0 0 0,-11 4 0,20-9-110,0 0 0,1 0 0,-1 0 1,0 1-1,0-1 0,1 0 0,-1 0 0,0 1 0,0-1 0,1 0 1,-1 1-1,0-1 0,1 1 0,-1-1 0,0 1 0,1-1 1,-1 1-1,1-1 0,-1 1 0,1 0 0,-1-1 0,1 1 0,-1 0 1,1-1-1,-1 3 0,2-2 15,1 0 0,-1 1 0,1-1 1,-1 0-1,1 0 0,0 0 0,-1 0 0,1 0 0,0 0 1,3 1-1,18 9 23,-2 0 1,1 2-1,26 21 1,-36-25 72,-1 1 1,-1-1-1,0 2 1,0-1 0,-1 1-1,0 1 1,10 16-1,-9 10 637,-6-18-236,-4-19-366,0 1 0,0-1-1,-1 1 1,1-1 0,-1 1-1,1 0 1,-1-1 0,1 1-1,-1-1 1,0 0 0,0 1-1,1-1 1,-3 3 0,2-3-72,-3 4 53,1 0 1,-1 0-1,0-1 1,-1 1-1,1-1 1,-1 0-1,0 0 1,0-1-1,0 1 0,0-1 1,-1 0-1,0-1 1,1 1-1,-1-1 1,0 0-1,0-1 1,0 1-1,0-1 1,0 0-1,0-1 1,-1 1-1,1-1 1,0 0-1,0-1 1,-12-2-1,12 2-164,0-1-1,0 0 0,0 0 0,0 0 1,0-1-1,0 0 0,-8-5 1,13 7 7,0 0 1,0 0 0,-1 0 0,1 0-1,0 0 1,0 0 0,1 0 0,-1 0-1,0-1 1,0 1 0,0 0 0,1 0-1,-1-1 1,1 1 0,-1 0 0,1-1-1,-1 1 1,1-1 0,0 1 0,0-1-1,0 1 1,0 0 0,0-1 0,0 1-1,0-1 1,0 1 0,0-1 0,1 1-1,-1 0 1,1-1 0,-1 1-1,1-1 1,-1 1 0,1 0 0,0 0-1,0-1 1,-1 1 0,1 0 0,2-2-1,7-8-2285,2-7-8001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11480,'0'0'11791,"3"14"-11347,2 35-314,0 84 1,1 10 3,1-60-174,-7-81 10,1 0 1,-1 0-1,1 0 1,-1 0-1,1 0 1,0 0-1,0 0 1,0 0-1,0-1 1,0 1-1,0 0 1,1-1-1,-1 1 1,0-1-1,1 1 1,-1-1-1,1 0 1,0 1-1,2 0 1,-2 0-8,-1-1 36,-1 0-1,1-1 0,0 1 0,0 0 0,-1-1 1,1 1-1,0-1 0,0 1 0,0-1 0,0 1 1,0-1-1,0 1 0,0-1 0,0 0 1,0 0-1,0 1 0,0-1 0,0 0 0,0 0 1,0 0-1,0 0 0,0 0 0,0 0 0,0-1 1,0 1-1,0 0 0,0 0 0,1-1 1,8-1 0,-3 3-30,1 0 1,-1 0-1,1-1 0,-1 0 0,1 0 1,-1-1-1,1 0 0,-1 0 0,13-4 0,16-3-466,-25 6 155,-9 1 171,0 0 0,1 1 0,-1-1 0,0 1 0,1 0 0,-1 0-1,1 0 1,-1 0 0,0 0 0,1 0 0,-1 1 0,3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5384,'4'-12'-619,"5"-4"7552,-3 14 204,-3 16-4430,5 132-1615,-2-62-1009,-7-17-84,-1-49 92,2-1 0,0 1 0,3 25 1,2 10 41,-5-51-700,11-10-12292,-9 6 12260,0 0 0,0 0 0,0 0 1,-1 0-1,1 0 0,1-4 0,1 0-274,10-12-1114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13984,'2'4'1125,"1"1"1,-1 0-1,0-1 1,0 1-1,0 0 1,0 7-1,7 59-934,-7-42 326,3 57-325,-4-60-65,0 0-1,2-1 0,11 51 0,-12-66-135,-1 0 0,0 1 0,0-1 0,-1 1 0,0-1 0,-1 1 0,-3 14 0,4-23-149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11656,'0'1'141,"0"-1"1,0 1 0,0-1 0,0 1 0,0-1-1,0 1 1,0-1 0,1 1 0,-1-1-1,0 1 1,0-1 0,0 1 0,1-1 0,-1 0-1,0 1 1,1-1 0,-1 1 0,0-1-1,1 0 1,-1 1 0,1-1 0,-1 0 0,1 0-1,-1 1 1,0-1 0,1 0 0,-1 0-1,1 0 1,-1 1 0,1-1 0,-1 0 0,1 0-1,-1 0 1,1 0 0,-1 0 0,1 0-1,-1 0 1,1 0 0,-1 0 0,1 0 0,-1 0-1,1-1 1,-1 1 0,1 0 0,-1 0-1,1 0 1,-1-1 0,1 1 0,-1 0 0,1 0-1,-1-1 1,0 1 0,1 0 0,-1-1-1,0 1 1,1-1 0,15-7-752,71-26 1968,29-11-7425,-67 24-3239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9504,'1'0'310,"0"0"-1,0 1 1,0-1 0,0 0 0,0 0 0,0 1-1,-1-1 1,1 0 0,0 1 0,0-1 0,0 1-1,-1-1 1,1 1 0,0 0 0,0-1 0,-1 1 0,1 0-1,-1-1 1,1 1 0,0 0 0,-1 0 0,1-1-1,-1 1 1,0 0 0,1 0 0,-1 0 0,0 0-1,1 0 1,-1 0 0,0-1 0,0 1 0,0 0 0,0 0-1,0 0 1,0 0 0,0 0 0,0 0 0,0 0-1,0 0 1,-1 0 0,0 1 0,0 12-1159,-2 14 1340,-1 0-1,-2 0 0,0-1 0,-2 0 0,-20 45 1,25-63-542,0-1 0,0 1 1,0 0-1,1 0 0,0 0 1,0 15-1,6 11-5194,-4-35 5043,0 1 1,0-1 0,1 1-1,-1 0 1,0-1 0,1 1 0,-1-1-1,0 1 1,1-1 0,-1 1-1,1-1 1,-1 0 0,1 1-1,-1-1 1,1 1 0,0-1-1,-1 0 1,1 1 0,-1-1-1,1 0 1,0 0 0,-1 0 0,1 0-1,-1 1 1,1-1 0,0 0-1,-1 0 1,1 0 0,0 0-1,-1 0 1,1 0 0,0-1-1,0 1 1,7 0-845,11 3-5080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11208,'0'0'11833,"-4"2"-11595,-67 46 68,12-7-280,42-30-7,-1 2-1,2 0 0,0 1 1,1 1-1,0 0 0,1 1 1,-14 21-1,15-20-4,9-13-91,1-1 0,0 1 0,0 0 1,0 0-1,1 0 0,-1 0 1,1 1-1,0-1 0,0 1 1,0-1-1,1 1 0,0 0 1,-1 7-1,2-11 32,1 1 0,-1-1 0,1 1 1,-1-1-1,1 1 0,0-1 0,0 0 0,0 1 0,0-1 0,0 0 1,0 0-1,0 0 0,0 0 0,0 0 0,0 0 0,1 0 0,-1 0 0,0 0 1,3 0-1,6 6 33,-8-5 8,1 0 0,0-1 0,-1 1 0,1 0 0,0-1 0,0 0 0,0 0 0,0 0 0,0 0 0,0 0 0,0-1 0,0 1 0,0-1 0,0 0 0,0 0 0,0 0 0,4 0 0,20 0-10,-23 1-31,1 0 1,-1 1-1,0-1 0,1 1 0,-1 0 0,7 4 0,21 8-173,-22-12 238,-1 1 0,0 0 0,0 1 0,11 6 0,-17-8-229,0-1 0,1 1 0,0-1 0,-1 0 0,1 0 0,0-1-1,-1 1 1,1-1 0,0 1 0,0-1 0,3-1 0,-2 1-1298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15 198 9776,'0'0'11703,"9"24"-11315,1 8-114,-8-24-231,0 0 1,1-1-1,-1 0 0,1 1 1,1-1-1,7 12 1,-8-16-66,0 1 0,0-1-1,1 0 1,-1 0 0,1 0 0,0 0 0,0 0 0,0-1 0,0 0 0,0 0 0,0 0 0,1 0 0,-1-1 0,1 0 0,-1 0 0,1 0 0,-1 0-1,1-1 1,0 1 0,-1-1 0,1 0 0,0-1 0,-1 1 0,1-1 0,0 0 0,-1 0 0,1-1 0,7-2 0,9-5 122,-18 8-78,0 0-1,1 0 1,-1-1 0,0 1-1,0-1 1,0 0-1,0 0 1,0 0-1,5-5 1,-1-1 25,1 0 0,-2-1-1,1-1 1,-1 1 0,0-1 0,-1 0 0,0 0 0,0 0 0,-1-1 0,-1 1 0,0-1 0,0 0 0,1-16 0,-3 21 13,-1-1 0,0 1 0,0-1 0,0 1 1,-1-1-1,0 1 0,0-1 0,-1 1 1,0 0-1,0-1 0,0 1 0,-1 0 1,1 0-1,-1 1 0,-1-1 0,1 1 0,-1-1 1,0 1-1,-1 0 0,1 1 0,-1-1 1,0 1-1,0 0 0,-7-5 0,7 7-28,0-1 0,-1 1-1,1 0 1,-1 0 0,0 0-1,1 1 1,-1 0 0,0 0-1,0 0 1,0 1 0,0 0-1,0 0 1,0 1 0,0-1 0,0 1-1,0 1 1,1-1 0,-1 1-1,0 0 1,1 0 0,-1 0-1,1 1 1,0 0 0,0 0-1,0 1 1,-5 3 0,3-1-241,-1 0 0,1 0 0,1 1 0,-1 0 1,1 0-1,0 0 0,0 1 0,1 0 0,0 0 0,1 0 1,0 0-1,0 1 0,1 0 0,0 0 0,0 0 1,-1 9-1,2 5-2583,-3 14-9781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7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22 2968,'25'11'11384,"-29"-8"-11251,1 0 1,0 1 0,0-1-1,1 1 1,-1 0 0,1 0 0,0 0-1,-3 7 1,-5 7 88,-43 57 87,31-46-135,1 1 1,1 0-1,2 1 1,-19 45-1,24-38-1,-3-2 1,-29 53-1,19-58 147,22-27-410,0 0 0,0 0 0,1 0-1,-1 1 1,1 0 0,0-1 0,-2 6 0,4-8 370,7-6-987,-4 2 669,1 0 0,-1 0 0,1-1-1,-1 1 1,0-1 0,0 0 0,3-5 0,0 2 39,106-139 384,-6-24 282,1 0-340,-85 136 355,-19 28-447,1 1-1,-1-1 0,0 0 1,0 0-1,0 0 0,-1 0 1,1-5-1,-2 8-21,22 29-589,5 6 431,0-1 0,3-2 0,0-1 0,61 44 0,-80-64-73,0 1 0,-1 0 0,1 0 0,11 18 0,18 19 16,-27-41 99,-12-6-78,-1 0 1,1 1 0,0-1-1,0 0 1,-1 0-1,1 0 1,0 1 0,-1-1-1,1 0 1,-1 0-1,1 1 1,0-1 0,-1 1-1,1-1 1,-1 0-1,1 1 1,-1-1 0,1 1-1,-1 0 1,1-1-1,0 2 1,2 5-24,1 0-1,-1 1 1,0-1-1,-1 1 1,2 9-1,1-3 141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7896,'0'0'0,"11"2"0,6 0 0,-4 1 1000,3-1-1000,-3-2 1000,0 0-1000,2-2-3112,3-1 3112,0 1-3104,0-2 3104,18-3-1504</inkml:trace>
  <inkml:trace contextRef="#ctx0" brushRef="#br0" timeOffset="1">391 61 5296,'0'0'0,"-14"-5"0,-11-1 2464,39 12 8,5 3-2472,-1-2 576,2 2-576,-2-7 576,2-2-576,-3-2-3488,0-3 3488,-5 3-3480,-1 0 3480,14-2-1968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8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132 205 992,'-1'-3'2617,"-24"-31"4779,4 12-3939,17 20-3104,1 0 1,-1 0-1,1-1 0,-1 1 0,1-1 0,0 0 1,0 1-1,0-1 0,1-1 0,-5-4 0,-8-29 3119,13 35-3572,-1-2 135,0-1-1,0 1 0,0-1 1,1 1-1,0-1 1,-1 0-1,2 0 0,-1 0 1,-2-10-1,1 2 276,3 13-321,0 0 1,0-1 0,0 1 0,0 0-1,1 0 1,-1 0 0,0 0-1,0-1 1,0 1 0,0 0 0,0 0-1,0 0 1,1 0 0,-1 0-1,0 0 1,0 0 0,0-1 0,0 1-1,0 0 1,1 0 0,-1 0-1,0 0 1,0 0 0,0 0 0,1 0-1,-1 0 1,0 0 0,0 0-1,0 0 1,0 0 0,1 0 0,-1 0-1,0 0 1,0 0 0,0 0-1,0 0 1,1 0 0,-1 1 0,0-1-1,0 0 1,0 0 0,0 0-1,1 0 1,-1 0 0,0 0 0,0 0-1,0 0 1,0 1 0,0-1-1,0 0 1,0 0 0,1 0 0,-1 0-1,0 1 1,0-1 0,22 13-168,22 20 225,17 28-28,-21-21-132,49 39-1,-49-55 29,-26-19 2399,-21 32-2287,5-28-13,0 0 1,0 0-1,-1 0 0,0-1 1,-1 1-1,0-1 0,0 1 1,-7 7-1,-5 7-15,-27 27 1,28-33 0,0 1 1,1 0-1,-12 20 0,-43 82 63,65-114-25,0 0 1,0 0-1,-1 0 1,-10 10-1,-10 12 70,24-26-148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4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0 222 992,'0'0'18105,"32"37"-19017,93 129 1608,-16 1-696,-76-111 96,-11-25-41,37 58 351,-52-66-411,-6-21 5,-1 1-1,1 0 0,-1-1 0,1 1 0,0-1 1,0 1-1,0-1 0,1 0 0,-1 1 1,3 3-1,-1-6 29,-1 1 1,0-1-1,0 0 0,0 0 1,0 0-1,0 0 0,0 0 1,0 0-1,0 0 1,0-1-1,0 1 0,1-1 1,-1 0-1,-1 1 1,1-1-1,0 0 0,0 0 1,0 0-1,0-1 0,-1 1 1,1 0-1,0-1 1,1-1-1,5-13 65,1-1-1,-2-1 1,0 1-1,6-30 1,-1 9-128,11-42-57,14-38-16,-22 86 40,1 0 1,1 2-1,39-52 1,-2 3 102,73-119-1616,-125 195 1576,-32 72-3228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5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53 232 992,'0'0'16438,"7"-6"-16919,97-77 547,-65 51-87,-7 6 434,34-22 1,-65 47-148,2 1-200,-1-1 0,1 0 0,-1-1 0,1 1 0,-1 0 0,0-1 0,0 1 0,0-1 0,1 0 0,-1 0 0,-1 0 0,4-3 0,8-8 463,-11 12-318,-10 9-1847,6-6 1569,1 0 1,0-1-1,0 1 1,0 0-1,1 0 1,-1 0-1,0-1 1,0 5-1,-3 3-172,-2 0 32,0 0 0,-1 0 0,-1 0 0,0-1-1,0 0 1,-16 13 0,-19 18-17,29-25 375,0 0 0,-1-1 0,-1-1 1,-26 16-1,31-20 94,1 0 1,0 1-1,-14 15 0,-20 16 600,42-39-885,-3 4-355,5-4 512,-1-1 1,0 1-1,1-1 1,-1 1-1,0-1 1,1 1-1,-1 0 1,0-1-1,1 1 1,-1 0-1,1-1 1,-1 1-1,1 0 1,-1 0-1,1-1 1,0 1-1,0 0 1,-1 0-1,1 0 1,0 1-1,10 14-138,1 0-1,0-1 0,2 0 1,18 17-1,-3-2 74,193 185 506,-193-193-585,0-1 1,37 20 0,-32-21 17,0 4 472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26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83 0 992,'0'8'13261,"-6"120"-10002,1 0-2942,2-53 285,-4 1 0,-2-2 0,-25 95 0,27-145-590,4-13 22,0 0 0,1 0 0,-2 19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35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51 4664,'2'-2'5778,"11"-5"-5150,1 0 1,1 0-1,-1 1 0,1 1 0,0 0 0,0 1 0,29-3 1,-39 7-461,-1 0 1,0 0-1,1 0 1,-1 1-1,0-1 1,6 3-1,11 1-1963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2.336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1624,'0'0'15647,"7"18"-15547,1 46-56,1 118-1,-2-13 36,-1-117 30,0 8-19,-2 103-1,-6-72-87,4 0 1,15 98 0,-12-111-3,-5-58-7,1 0 0,1 0 0,0-1 0,9 29 0,10 6-13,-20-52 515,-5 20-1505,-2 101 2284,7-115-1220,1 2-59,-2-8 340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3.007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 31 11832,'-4'-31'9497,"20"76"-9191,-3 1 0,-1 1 1,6 57-1,-14-76-275,1 0 1,2 0-1,1-1 1,12 29-1,-5-26 95,-7-21 13,-8-8-136,0-1 0,0 0-1,1 0 1,-1 0 0,0 0 0,0 0-1,0 0 1,1 0 0,-1 0 0,0 0 0,0 0-1,0 0 1,0 1 0,1-1 0,-1 0-1,0 0 1,0 0 0,0-1 0,1 1 0,-1 0-1,0 0 1,0 0 0,0 0 0,0 0-1,1 0 1,-1 0 0,0 0 0,0 0 0,0 0-1,0 0 1,1 0 0,-1-1 0,0 1 0,0 0-1,0 0 1,0 0 0,0 0 0,1 0-1,-1-1 1,0 1 0,16-24 364,12-23-327,86-196-152,-65 163 1412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4.74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0 105 11296,'7'-5'692,"0"-1"0,0 0 0,-1 0 0,0 0 1,7-10-1,-14 18-659,0 0 0,0 0-1,1 0 1,-1 0 0,0 0 0,1 0 0,0 0 0,0 0 0,-1 0-1,1 1 1,1-1 0,-1 0 0,0 0 0,0 0 0,1 2 0,12 38 334,-2-10-234,7 102-36,-2-16-179,-15-114 71,0 1-1,1-1 0,-1 0 1,1 0-1,0 0 1,0 0-1,1 0 0,-1 0 1,1-1-1,0 1 1,0-1-1,5 5 1,-6-6 346,-1-5 204,22-42-65,-3-1-1,25-83 1,-30 82-460,36-103 1355,-48 191-2026,-3-26 662,-1 25-241,2-1 1,10 56-1,-9-81 219,-1-7-9,0-1 0,0 1 0,1 0-1,-1 0 1,2-1 0,-1 1 0,1-1 0,0 0-1,0 0 1,0 0 0,1 0 0,0 0 0,6 5-1,-10-10 34,1 0-1,0 0 0,1 0 0,-1 0 1,0-1-1,0 1 0,0 0 0,0 0 0,1-1 1,-1 1-1,0-1 0,1 1 0,-1-1 1,0 0-1,1 0 0,-1 1 0,0-1 0,1 0 1,-1 0-1,0 0 0,1 0 0,-1-1 0,1 1 1,-1 0-1,0 0 0,1-1 0,-1 1 1,0-1-1,0 1 0,1-1 0,-1 0 0,0 0 1,0 1-1,0-1 0,0 0 0,0 0 1,0 0-1,0 0 0,0 0 0,0 0 0,0 0 1,0 0-1,0-3 0,7-7 179,-1-1 0,0 1 0,8-22 0,-10 21-173,-1 1-6,-1 1 0,0-1 0,-1 0 1,0 0-1,-1 0 0,0 0 0,-1-11 1,6-45 244,-6 66-245,7-29 132,-2 0 1,2-43-1,-7 68 2015,-1 0-3712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5.0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9776,'2'2'239,"0"1"1,0-1 0,0 1 0,0-1-1,-1 1 1,1 0 0,-1 0 0,0 0 0,1 0-1,-1 0 1,-1 0 0,1 0 0,0 0-1,-1 4 1,4 53 5704,-4-27-4265,1-31-1720,1 30 295,9 37 0,-8-59-1540,-1-1 0,1 1 0,1-1 0,8 16 0,4-8-3582,-1-2-872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38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154 64 7800,'-1'-17'11523,"-4"18"-11491,-1 1-1,1 0 1,1 0-1,-1 1 0,0-1 1,1 1-1,-1 0 0,1 0 1,0 1-1,0-1 0,0 1 1,0 0-1,1 0 1,-1 0-1,-4 8 0,-1 3 5,0 0 0,1 0 0,-10 27 0,10-15-95,0 1 1,2 0 0,1 0-1,2 0 1,0 0 0,2 1-1,1 0 1,1-1 0,2 1-1,1-1 1,10 38 0,-11-55-60,1 0 1,0-1 0,1 0 0,0 0-1,0 0 1,1-1 0,1 1 0,-1-1-1,9 8 1,-12-14 69,1 1 1,-1-1-1,0 0 0,1 0 1,0-1-1,-1 1 0,1-1 0,0 0 1,0 0-1,1 0 0,-1 0 1,0-1-1,1 1 0,-1-1 1,1 0-1,-1-1 0,1 1 0,-1-1 1,1 0-1,-1 0 0,1 0 1,-1-1-1,1 1 0,7-3 0,-2-2 47,-1-1 0,1 0 0,-1-1 0,0 0 0,0 0 0,14-17 0,-21 23 0,9-12 64,0 0 0,-1-1-1,0 0 1,-1-1 0,-1 0-1,0 0 1,-1-1 0,-1 0-1,0 0 1,-1 0 0,-1-1-1,0 1 1,-2-1 0,0 0-1,0-29 1,-2 23 26,-1 1 0,-1-1 0,-1 1 0,-1 0 0,-1 0-1,-1 0 1,-1 0 0,-1 1 0,-1 0 0,-1 1 0,-16-27 0,11 22 192,14 22-263,0 0 0,0-1 0,-1 1 0,0 0 1,1 0-1,-1 1 0,0-1 0,0 0 0,-1 1 0,1-1 0,-1 1 0,1 0 0,-1-1 0,0 1 0,1 1 0,-1-1 1,0 0-1,0 1 0,-1-1 0,1 1 0,0 0 0,-5-1 0,3 1-17,-1 1 1,1 0-1,-1 0 1,0 0-1,1 0 1,-1 1-1,0 0 0,1 0 1,-1 1-1,1 0 1,0-1-1,-1 2 0,1-1 1,0 1-1,0 0 1,1 0-1,-1 0 0,0 0 1,-5 7-1,3-3-53,1 1 0,-1 0-1,1 1 1,1 0 0,0 0 0,0 0-1,1 0 1,0 1 0,-5 19-1,6-19-96,0 0-1,1 0 1,1 0-1,-1 0 1,2 1-1,-1-1 0,2 12 1,0-18 124,0-1 0,-1 1 0,1-1 0,0 1 0,1-1 0,-1 0 0,0 1 0,1-1 0,0 0 0,0 0 0,0 0 0,0 0 0,0 0-1,1-1 1,-1 1 0,1-1 0,0 1 0,0-1 0,0 0 0,0 0 0,0 0 0,0-1 0,5 3 0,1-1 21,1 0 0,-1 0 0,1-1 0,0 0 0,-1-1 0,1 0 0,0-1 1,13 0-1,6-3 25,41-9 0,-59 10-5,2 0-1523,0 0 0,23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0 182 992,'0'0'0,"14"0"0,5-2 0,14 0-264</inkml:trace>
  <inkml:trace contextRef="#ctx0" brushRef="#br0" timeOffset="1">358 96 5744,'159'-20'6638,"-24"1"-4034,0-8-3453,-76 15-352,31-5-7559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788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0 6104,'2'7'1368,"-1"-1"1,0 0-1,0 1 1,0-1-1,-1 0 1,-1 13-1,1 10 2371,3 49-3027,-3-23-3230,0-43 1477,0 23-10158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3.45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1 229 8072,'66'-28'1700,"107"-29"1,75-3 1924,62 11-2062,-238 39-1351,-17 5 112,63 3 1,9-1-132,-28-1 177,57-7-1638,-123 14-2871,-13-2-3947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5.98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434 0 7264,'0'0'28,"-34"23"6732,-39 20 1,16-17-6339,25-13-173,0 1 0,1 2 0,1 1 1,-53 39-1,76-50-348,1-1 1,0 1 0,0 0 0,0 1-1,1-1 1,0 1 0,0 0 0,1 1-1,-7 14 1,11-21 83,0 0 1,0 0-1,0 0 0,0 0 0,1 0 1,-1 0-1,0 1 0,1-1 1,-1 0-1,1 0 0,-1 0 1,1-1-1,0 1 0,-1 0 0,1 0 1,0 0-1,0 0 0,-1-1 1,1 1-1,0 0 0,0 0 0,0-1 1,0 1-1,0-1 0,0 1 1,0-1-1,0 0 0,0 1 0,2-1 1,41 14-73,-32-11 102,15 7 77,-1 1 1,0 1 0,25 17 0,-17-10 144,40 28-1543,-73-46 1204,-1-1-1,1 0 0,0 1 0,-1-1 1,1 0-1,0 0 0,0 1 1,-1-1-1,1 0 0,0 0 0,0 0 1,-1 0-1,1 0 0,0 0 1,0 0-1,-1 0 0,1 0 0,1-1 1,2 1-1295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6.459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27 127 7712,'2'2'596,"0"-1"-1,-1 1 1,1-1 0,-1 1-1,0 0 1,1 0 0,-1 0 0,0 0-1,0 0 1,0 0 0,0 0 0,-1 0-1,1 0 1,-1 0 0,1 0 0,-1 1-1,1 2 1,2 7 1088,5 19-1187,12 33-280,-18-59-201,1 0 0,-1 0 0,1-1 1,0 1-1,0-1 0,1 1 0,-1-1 0,1 0 0,0-1 0,5 5 0,-4-4 13,0-1 0,0 0 0,0 0-1,0-1 1,1 0 0,-1 1 0,1-2 0,-1 1 0,1-1-1,0 0 1,-1 0 0,1 0 0,0-1 0,0 0 0,0 0-1,7-1 1,-5-1 4,1 0 1,-1-1-1,1 0 0,-1 0 0,0 0 0,0-1 0,0-1 0,-1 1 0,1-1 1,6-6-1,-4 3 11,-1 0 1,-1-1-1,1 1 1,-1-2-1,-1 1 1,0-1-1,0 0 1,-1-1-1,0 1 1,-1-1-1,0 0 1,-1-1-1,0 1 1,-1-1-1,4-22 1,-7 29 6,0 1 1,0-1-1,-1 0 1,1 1 0,-1-1-1,0 1 1,0-1 0,-1 1-1,1-1 1,-1 1-1,0 0 1,0 0 0,0 0-1,-1 0 1,0 0-1,1 0 1,-1 1 0,-1-1-1,1 1 1,0 0-1,-1 0 1,1 0 0,-1 0-1,0 1 1,0-1 0,0 1-1,-1 0 1,-5-2-1,2 2 28,0-1 0,1 1 0,-1 0 0,0 1 0,-1 0 0,1 0 0,0 1 0,0 0 0,0 1 0,0-1 0,0 2 0,0-1 0,0 1 0,0 0 0,-12 5 0,-4 5-83,0 0 1,2 1 0,-23 17 0,36-23-177,0 0 0,1 1-1,0-1 1,0 2 0,1-1 0,0 1 0,1 0-1,0 1 1,-9 17 0,14-24 47,0 1 1,0-1-1,0 1 1,0 0-1,1-1 0,0 1 1,0 0-1,0 0 1,0-1-1,0 1 1,1 0-1,0 0 0,1 4 1,2 12-1951,2 45-11076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4.39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8 9504,'0'0'6782,"3"0"-6942,95 10 284,-44-7-9,-40-3-66,-1-1 0,1 0 0,0-1 0,-1 0 0,1-1 0,22-8 3118,-89 14-3155,34-1-58,0-2-1,-26-1 1,40 2 19,-1-1 0,1 0 0,0 1 0,-1 0-1,1 1 1,0-1 0,-1 1 0,1 0-1,0 0 1,0 0 0,-7 5 0,-26 10-96,36-16 22,39 0-2442,-18-3 2480,-1-1 1,29-7-1,-31 5 40,0 2-1,0 0 1,29-1 0,-6-7 2463,-40 11-2400,0 1 1,1 0-1,-1 0 0,0 0 1,1 0-1,-1 0 1,1 0-1,-1 0 1,1 0-1,-1 0 0,1 0 1,0 0-1,0 0 1,-1 0-1,1 1 0,-4 12 100,-18 18-176,-30 49-168,48-73 205,-13 24-8,0 2 0,-17 53 0,34-86-373,7-24-7989,0 2 2083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7536,'0'0'10473,"3"5"-10441,-2-2-29,12 24 0,10 32-1,-20-49 32,0-1 0,-1 1 1,0 0-1,-1 0 0,0 0 1,0 1-1,-2 16 0,-3 4 134,-1 0 0,-18 57 0,6-19 259,14-40-6213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8160,'0'0'2240,"5"25"-1279,0 9-528,0 0 1,-3 0-1,-1 0 1,-3 35-1,1 3 404,-7 138 107,6-196-1120,0 5 3780,-11-63-3090,7 19-622,1 0 0,1-1 0,1 1 0,2-1 0,0 1 0,6-51 0,-3 63 19,-2-1-1,1 0 0,-2 0 1,0 1-1,-3-16 0,3 23 87,1 1 46,0-8-33,-1-28-228,0 38 167,1 0-1,0-1 0,0 1 0,1 0 0,-1-1 1,1 1-1,-1 0 0,1 0 0,2-7 2410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11384,'0'0'3561,"0"14"-4238,-1 25 500,-1 1 0,-2-1 0,-13 54 0,11-63 310,-2 34 1,6-42-31,-1 0 1,-1 0 0,-12 41 0,15-59-107,0-1 0,0 1 0,0-1 0,1 0 0,0 1-1,-1-1 1,2 5 0,-2 10-13,-2-9-144,1-13 38,0-15 429,8-26-267,-2 22-61,0-37 0,-4 45 24,-1-11 37,2 0 1,0 0-1,1 0 1,2 1 0,10-40-1,-13 62-35,-1-1 0,1 0 1,-1 1-1,0-1 0,0 0 0,0 1 0,-1-1 0,0 1 0,-1-6 0,1 5 34,0 0 0,1 0 0,-1 0 0,1 0 0,0 0 0,0 0 0,0-5 0,1 7 86,-1-1-165,-3-40-152,3 42 102,6-25 506,-5 19-285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8520,'0'0'6180,"4"-2"-6543,52-28-2009,-23 14-5561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8608,'0'0'0,"11"0"0,-2 0 1616,5 0-1616,-3-3 1616,0-1-1616,1-3 600,2 0-600,1-4 600,3 0-600,0-1-3040,3-2 3040,-4-1-3040,3 0 3040,18-17-3984</inkml:trace>
  <inkml:trace contextRef="#ctx0" brushRef="#br0" timeOffset="1">459 132 8792,'0'0'0,"14"-1"1232,1-6-1232,-4 0 1232,2-1-1232,-1-3-1408,3-3 1408,1-5-1400,2-3 1400,15-21-5512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2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35 992,'1'14'17721,"22"-18"-17243,-18 5-478,1-1 0,0 1-1,-1 1 1,1-1 0,-1 1-1,0 0 1,1 0 0,-1 0-1,7 5 1,46 33-4,-40-27 5,69 63 21,-15-16-34,-28-29-82,-18-12 112,34 18 1,-52-31 143,1 0-1,-1 0 1,12 12 3377,-23-21-3739,-104-93-203,82 72 407,-6-5 139,-40-18 39,-35-22-132,-41-24 255,116 77-1317,48 25-1164,16 8 2218,0 2-1,-1 2 1,-1 0 0,-1 2-1,34 35 1,-53-46 37,0 1 0,-1 0 0,12 20 1,-15-21-53,1 1 1,1-2 0,0 1 0,17 16 0,-7-9 396,-15-15-553,-1 0-1,1 0 1,0-1 0,1 1-1,-1-1 1,0 0-1,8 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7800,'0'0'0,"8"-7"680,6-5-680,-5 5 680,0 0-680,0 0 1296,-3 0-1296,3-1 1304,2-3-1304,0 0-1696,0-3 1696,0 1-1688,0-3 1688,11-12-5384</inkml:trace>
  <inkml:trace contextRef="#ctx0" brushRef="#br0" timeOffset="1">264 392 8968,'0'0'0,"4"-13"1296,-1 4-1296,0 1 1296,1-1-1256,8-4-40,-6 3 40,-5-1-40,6-8-8264</inkml:trace>
  <inkml:trace contextRef="#ctx0" brushRef="#br0" timeOffset="2">413 41 992,'0'0'0,"15"-21"0,1 2-264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0 353 992,'0'0'0,"11"0"0,7-1 0,-7-2 8,-4 0 0</inkml:trace>
  <inkml:trace contextRef="#ctx0" brushRef="#br0" timeOffset="1">488 21 10312,'0'0'0,"-14"2"0,17-13-7248,0 0 6336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9056,'0'0'0,"8"-5"320,7-3-320,-5 5 320,1 1-320,2-2 568,0-3-568,5 1 568,2-3-568,-2-4-1600,1-3 1600,2 0-1600,-2-1 1600,21-17-4848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7536,'33'-4'2021,"-29"5"-1645,0-1-1,0-1 1,0 1 0,1-1 0,-1 1 0,0-1 0,0 0 0,0-1 0,0 1 0,4-3 0,35-27 1413,-17 7-3721,2-3-4835,-12 14 3401</inkml:trace>
  <inkml:trace contextRef="#ctx0" brushRef="#br0" timeOffset="1">238 89 6728,'0'0'0,"11"-7"0,7-1 0,-7 1 1504,-3 0-1504,3 0 1504,2 3-1504,-5-3 1464,-1 0 8,8-1-904,0-2 0,-1 2-568,-1 0-10024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11208,'0'0'0,"13"7"1536,-5-11 0,10 1-1536,-10 2 528,2-5-528,1 2 528,2 2-528,11-4-11160</inkml:trace>
  <inkml:trace contextRef="#ctx0" brushRef="#br0" timeOffset="1">493 160 8968,'8'2'399,"0"-1"0,0-1 1,0 0-1,0 0 0,1 0 1,-1-1-1,0 0 0,0 0 1,-1-1-1,1-1 0,0 1 1,-1-1-1,1 0 0,-1-1 1,0 1-1,0-1 0,9-8 1,52-26 1148,5-2-5111,-43 21-5850</inkml:trace>
  <inkml:trace contextRef="#ctx0" brushRef="#br0" timeOffset="2">1051 34 7448,'27'0'569,"-9"1"580,0-1-1,-1-1 0,31-6 0,5 0 192,7-3-9314,-46 7 6822,8-3-728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5656,'0'0'0,"14"-4"0,6-3 0,13-4-3768</inkml:trace>
  <inkml:trace contextRef="#ctx0" brushRef="#br0" timeOffset="1">556 12 8880,'120'-11'4534,"-65"11"-3082,-16 3-4137,-21-1-5408</inkml:trace>
  <inkml:trace contextRef="#ctx0" brushRef="#br0" timeOffset="2">1314 4 7984,'0'0'0,"15"2"0,9 0 0,-4 0 472,-3 3-472,-2-3 472,-1 0-472,15 2-6336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4760,'38'12'1126,"-23"-7"311,1 0 0,31 5 0,-2-6 162,3-6-4053,-19-1-3552</inkml:trace>
  <inkml:trace contextRef="#ctx0" brushRef="#br0" timeOffset="1">791 12 12824,'3'2'43,"0"1"1,-1-1 0,1 0-1,1 0 1,-1 0 0,0 0-1,0-1 1,1 1 0,-1-1-1,1 0 1,-1 0 0,1 0-1,0-1 1,-1 1 0,1-1-1,0 0 1,-1 0 0,1 0 0,4-1-1,12-1-105,-1-2 0,29-8 0,-22 6-985,7-3-7033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11208,'14'10'1032,"1"-1"0,0-1 0,1 0 0,20 8 0,-30-14-690,1 0 1,-1 0 0,1 0 0,0-1 0,0 1 0,-1-2-1,1 1 1,0-1 0,0 0 0,0 0 0,0-1 0,0 0 0,10-3-1,-13 2-613,-1 0-1,1 0 1,-1 0-1,1 0 1,-1-1-1,5-4 1,10-7-2638,4-2-7977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9056,'0'0'2840,"5"12"-2050,17 16-905,-18-25-455,0 1 1,1-1 0,-1 0-1,1 0 1,-1 0 0,1 0-1,0-1 1,10 4-1,9 2-3676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9240,'0'0'0,"19"4"0,-10 1 1184,2-1-1184,-2-2 1192,0 0-1192,0-2 1256,-3 0-1256,3-2 1256,0-2-1256,9-3-10432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3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53 430 7984,'20'10'-23,"-10"-5"258,0 0 0,-1 0 0,1 1 0,-1 0 0,-1 1 0,1-1 0,8 8 1451,-26-29-444,-1 7-876,7 5 52,-1 0 0,0 0 0,0 0 0,0 0 0,0 0 0,0 1 0,-5-2 0,1 1-589,-4 0 70,14 10 415,6 11 7,126 310 377,-122-306-624,28 36 1,-8-13-348,-4-12 2913,-36-40-2380,-10-14-317,0 0 0,2 0-1,0-2 1,-16-32 0,-3-3-387,-103-146-68,122 175 667,13 22-99,-1 0 1,0 0 0,0 1 0,0-1 0,-1 1 0,-8-9-1,11 13-296,18 12-843,-3-1 1049,-1 1 1,0 0-1,0 1 0,-1 0 0,-1 1 0,0 0 0,14 22 0,12 14 18,36 39 1434,-93-110-3240,4-1 1640,-23-24 0,27 35 152,1-1 0,1 0 0,0-1-1,1 0 1,1 0 0,-10-24 0,-10-35 1215,29 69-1170,0 1 0,0 0 0,1 0 0,0 0 0,0 0 0,0 0-1,0 0 1,1 0 0,-1 0 0,1 0 0,0 0 0,0 1 0,0-1-1,1 1 1,-1 0 0,6-5 0,0-3 3,2-4 19,1 0 0,1 1-1,1 1 1,0 0 0,0 1 0,16-11-1,100-69-494,-127 90 491,14-10-407,-25 17-235,-27 16 226,-39 31-1,67-46 389,-52 44-65,46-36 10,-1-1 0,-1-1 1,0 0-1,-22 12 441,56-44-1070,21-21 549,2 3 0,80-60 0,-7 3 91,-95 77 38,11-4 1607,-33 24-1590,-120 96-544,46-34-1350,31-22-6841,31-30 6046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2336,'0'0'3408,"2"-4"-568,4-6-1351,0 0 0,1 0 0,22-22 9106,-29 40-11552,4 66 1267,-11 122 1,1-74-302,3-101-12,2-17-2,0-1 0,1 1 0,-1-1-1,1 1 1,0-1 0,0 1 0,0 0 0,1-1 0,-1 1 0,1-1 0,0 1-1,0-1 1,0 1 0,0-1 0,4 6 0,-4-7-420,-2-44 21,9-72 0,0-7 364,-8 114 22,-1-31-238,2 1 0,12-71 0,-13 91 621,0 14-278,0 0-1,0 0 1,0 0 0,0 1 0,0-1 0,1 0 0,-1 0 0,1 1 0,-1-1 0,1 0 0,2-3 0,14 26 24,-10-4-50,-1-1-1,9 27 1,-12-29-21,1 0 1,1-1-1,0 1 1,1-1 0,11 18-1,-15-27-51,-1 0 0,1 0 0,0 0 0,0 0 0,0 0-1,0 0 1,0 0 0,1 0 0,-1-1 0,1 1 0,5 3 0,-6-6-3,0-1 0,0 1 1,0-1-1,0 1 0,0-1 0,0 1 0,0-1 0,0 0 1,0 0-1,-1 0 0,1 0 0,0 0 0,0-1 1,-1 1-1,1 0 0,-1-1 0,1 1 0,-1-1 1,0 1-1,0-1 0,1 0 0,-1 0 0,0 0 0,1-3 1,24-52-98,47-113-178,-71 169 266,0 6 30,2 16 68,1 27 132,-5 4-67,-1 11-91,3 0 0,11 69 0,-11-113-20,-2-14-92,1 0 1,-1-1-1,1 1 0,0 0 1,0 0-1,0-1 0,1 1 1,0-1-1,-1 0 1,2 1-1,3 6 0,25-17-7763,-14 5-1267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11832,'0'0'4104,"-1"32"-481,-5 7-3126,-1-1 0,-3 0 0,-1 0-1,-1-1 1,-3 0 0,-31 59 0,16-29-222,23-49-495,-17 33-1,47-88-1994,-2 5 1710,-2-1 0,-1-1 0,20-54-1,29-123 316,-52 164 1926,-14 45-918,5 20 34,61 260 703,-61-260-1485,1-1 1,11 20-1,-10-20-169,0 0 0,7 23 1,-10-19-1840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12640,'0'0'1376,"14"0"1099,51 3 419,-26 0-2133,35 8-4773,-47-7-6834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11744,'0'0'3534,"0"2"-2435,10 67 947,-5-45-1614,-1 1-1,0 30 1,-2 11 45,-1-32-397,-1 1 1,-4 36 0,2-68 293,-1-8-173,-4-23-161,-6-38-291,9 28 113,2 0 0,2 0 0,1-1 0,2 1 0,2 1 0,10-44 0,-14 78 144,-1 0-1,1 0 1,0 0-1,0 0 1,0 0-1,0 0 1,1 1-1,-1-1 0,1 0 1,0 1-1,0-1 1,0 1-1,0 0 1,0-1-1,0 1 1,1 0-1,-1 0 0,0 1 1,1-1-1,0 0 1,0 1-1,-1 0 1,1-1-1,0 1 1,4-1-1,-3 2 29,1-1 0,-1 1 0,0 0 0,1 0 0,-1 1 0,0-1 0,0 1 0,1 0 0,-1 0 0,0 0 0,0 1 0,0 0 0,0-1 0,0 1 0,-1 1 0,1-1 0,5 4 0,-7-4-3,1 1 1,0-1 0,-1 1-1,1-1 1,-1 1-1,0 0 1,0 0 0,0 0-1,0 0 1,-1 0 0,1 0-1,-1 1 1,0-1-1,0 0 1,0 1 0,0-1-1,-1 1 1,1-1-1,-1 1 1,0-1 0,0 1-1,0-1 1,0 1 0,-1 0-1,1-1 1,-1 0-1,0 1 1,-2 5 0,-1-1-13,0 1 0,0-1 0,0 0 0,-1 0 0,-1 0 0,1-1 0,-1 0 0,0 0 0,-1 0 0,-8 6 0,2-4 25,12-9-82,0 1 0,0-1-1,1 1 1,-1-1-1,0 1 1,0-1-1,0 1 1,1-1-1,-1 1 1,0 0 0,1 0-1,-1-1 1,0 1-1,1 0 1,-1 0-1,1 0 1,-1-1 0,1 1-1,0 0 1,-1 0-1,1 0 1,0 0-1,0 0 1,0 0-1,-1 0 1,1 0 0,0 0-1,1 2 1,-1-2-416,70 7-694,-64-8 1149,0 0-1,-1 0 0,1 1 1,-1-1-1,1 1 0,-1 0 0,0 1 1,1-1-1,-1 1 0,0 0 0,0 0 1,0 1-1,0 0 0,0 0 1,-1 0-1,1 0 0,-1 1 0,0-1 1,0 1-1,0 0 0,0 1 1,-1-1-1,5 9 0,-1 1 162,0 0-1,8 30 0,-14-38-85,0 0 0,0 1 0,-1-1 0,0 0 0,0 0 0,0 0 0,-1 0 0,0 0 0,0 0 0,-3 10 0,3-12 11,0 1-1,-1-1 1,0 0 0,0 0-1,0 0 1,0 0 0,0 0-1,-1-1 1,0 1 0,1-1 0,-6 5-1,5-6-23,0 0-1,0 0 1,0 0 0,0-1-1,-1 0 1,1 1 0,0-1-1,-1 0 1,1-1 0,-1 1-1,1 0 1,-1-1 0,0 0-1,-6 0 1,0-1-26,1 0 1,-1 0-1,0-1 1,1 0-1,-1 0 1,1-1-1,0-1 1,-1 1-1,2-2 0,-1 1 1,-13-10-1,20 13-115,0-1-1,1 0 1,-1 0-1,1 1 1,-1-1-1,1 0 1,0 0-1,0 0 1,0-1-1,0 1 1,0 0-1,0 0 1,1-1-1,-1 1 1,1 0-1,-1-4 1,1 4-54,1 1 0,-1-1 0,0 1 0,1-1 1,-1 1-1,1-1 0,0 1 0,-1 0 0,1-1 0,0 1 1,0 0-1,0-1 0,0 1 0,0 0 0,0 0 0,1 0 0,-1 0 1,0 0-1,0 0 0,1 0 0,-1 0 0,1 1 0,-1-1 0,0 0 1,3 0-1,32-16-3539,-5 3-5615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9240,'9'-20'1557,"-9"20"-1460,1 0 0,-1 0 0,0 0 0,0 0 0,1 0 0,-1 0 0,0 1 0,0-1 0,0 0 0,1 0 0,-1 0 0,0 1 0,0-1 0,0 0 0,0 0 0,1 0 0,-1 1 0,0-1 0,0 0 0,0 0 0,0 1 0,0-1 0,0 0 0,0 1 0,0-1 0,0 0 0,0 0 0,0 1 0,0-1 0,0 0 0,0 0 0,0 1 0,0-1 0,0 0 0,0 0 0,0 1 0,0-1 0,-3 53 7742,2-37-6618,-4 60-765,2-56-501,1 1-1,1-1 0,1 0 1,1 1-1,1-1 0,0 0 1,8 29-1,-8-42 34,1 1-102,-1 1 0,2-1 0,-1 0 1,9 15-1,-10-21 88,0 1-1,0-1 0,0 0 1,0 0-1,0 0 1,1 0-1,-1 0 1,1 0-1,0 0 1,-1-1-1,1 1 1,0-1-1,0 0 0,0 0 1,0 0-1,0 0 1,6 0-1,21 2-1652,1-2-1,52-4 0,27 0-3239,-63 10-1061,-10 0 3247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85 992,'1'-4'6064,"21"-55"149,-22 38 1965,-1 32-7560,1 1-626,2 12-35,4 28 28,10 114 108,-12 331 0,-5-466-59,2 0 1,6 55 0,-5-78-205,0 0 1,0 0-1,1 0 1,0-1-1,1 1 1,-1-1-1,1 0 1,10 13-1,-14-20 116,0 1-1,1-1 0,-1 1 0,0-1 1,0 0-1,1 1 0,-1-1 1,0 0-1,1 0 0,-1 1 0,0-1 1,1 0-1,-1 0 0,1 0 0,-1 1 1,0-1-1,1 0 0,-1 0 0,1 0 1,-1 0-1,0 0 0,1 0 1,-1 0-1,1 0 0,-1 0 0,1 0 1,-4-35-9830,-7 4 5566,3 5 2258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8072,'0'0'12825,"-14"4"-12080,-5 11-704,1 1 0,0 1 0,1 1 1,1 1-1,1 0 0,1 1 0,-17 31 0,6-6-58,3 1 0,-26 78-1,43-94 128,5-20-187,5-18-540,16-37 655,3 0 0,1 2 0,2 0 0,40-47 0,-41 48-42,-23 37 39,-1 0-1,0 1 1,1-1-1,0 0 1,0 1-1,1-1 1,-1 1-1,1 0 1,0 0-1,0 1 1,0-1-1,0 1 0,1 0 1,0 0-1,-1 0 1,11-4 1205,-13 7-1224,-1 1 0,1-1-1,-1 0 1,1 1 0,-1-1 0,1 1 0,-1 0 0,0-1 0,1 1 0,-1 0 0,2 1 0,-3-2-23,20 14 95,4 1-59,-1 2 1,-1 1 0,20 20-1,-3 3 141,44 60-1,-73-88-205,4 7 766,-10-2-6659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78 7896,'0'-3'233,"-1"0"-1,1 1 1,-1-1 0,1 1 0,-1-1 0,0 1 0,0-1-1,0 1 1,-1 0 0,1-1 0,0 1 0,-1 0 0,0 0 0,1 0-1,-1 0 1,0 0 0,0 1 0,0-1 0,0 0 0,0 1-1,0 0 1,-1-1 0,1 1 0,-4-1 0,-7-4 1287,0 2 0,0 0 0,-18-4 0,29 8-1512,-6-1-19,0 0-1,0 0 1,0 1 0,0 0 0,0 0-1,0 1 1,0 0 0,0 1 0,-10 2 0,13-2-33,0-1 1,-1 1-1,1 0 1,0 1 0,1-1-1,-1 1 1,0 0 0,1 0-1,-1 1 1,1-1 0,0 1-1,0 0 1,1 0-1,-4 5 1,6-7-26,0 0-1,0 0 0,0 0 1,0 0-1,1 1 1,-1-1-1,1 0 0,0 0 1,-1 1-1,1-1 1,0 0-1,1 1 0,-1-1 1,0 0-1,0 0 1,1 1-1,0-1 1,-1 0-1,1 0 0,0 0 1,0 0-1,0 1 1,3 2-1,-1 1 44,2 0 0,-1-1 0,0 1 1,1-1-1,11 9 0,209 148-344,-213-152 355,-1 0-1,0 1 1,-1 0-1,0 0 1,9 14-1,-16-20 76,1 0 0,-1 0-1,0 0 1,-1 0 0,1 1 0,-1-1-1,0 0 1,-1 1 0,1 0 0,-1-1 0,0 1-1,0 0 1,-1 0 0,0 0 0,0 0-1,-1 6 1,0-9-15,0 1 0,0 0 0,0-1 0,-1 1-1,1 0 1,-1-1 0,0 0 0,0 1 0,0-1 0,-1 0 0,1 0 0,-1 0-1,1-1 1,-1 1 0,0-1 0,0 1 0,0-1 0,-1 0 0,1 0-1,0 0 1,-1-1 0,0 1 0,1-1 0,-1 0 0,0 0 0,1 0 0,-1 0-1,0-1 1,0 1 0,0-1 0,1 0 0,-7-1 0,-10 0 212,0-2 0,0 0 0,0-1-1,-31-11 1,43 13-412,1-1 0,0 0-1,1 0 1,-1 0-1,0-1 1,1 0 0,0-1-1,0 1 1,0-1-1,1 0 1,-1 0 0,-4-7-1,8 10 49,1-1 0,-1 0 0,0 1 0,1-1 1,0 0-1,0 0 0,0 0 0,0 0 0,0 0 0,0 0 0,1 0 0,0 0 0,-1 0 0,1 0 0,0 0 1,0 0-1,1 0 0,-1 0 0,1-1 0,0 1 0,-1 0 0,1 0 0,1 1 0,-1-1 0,0 0 0,1 0 1,-1 1-1,1-1 0,0 0 0,4-3 0,0-2-1543,1 1 0,0 0-1,1 0 1,-1 1 0,11-7 0,12-8-450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8432,'0'0'3358,"0"21"-350,-15 331 2353,13-326-5161,0-2-40,0-13-185,1 1 0,1-1 0,-1 1 0,2 0 0,0-1 0,2 12-1,-3-23-61,0 1 0,0-1 0,1 1-1,-1-1 1,0 1 0,0-1 0,0 1-1,1-1 1,-1 0 0,0 1 0,0-1-1,1 1 1,-1-1 0,0 0-1,1 1 1,-1-1 0,1 0 0,-1 1-1,0-1 1,1 0 0,-1 0 0,1 0-1,-1 1 1,1-1 0,-1 0 0,0 0-1,1 0 1,-1 0 0,1 0 0,-1 0-1,1 0 1,16-8-3195,12-21-3621,-27 27 6226,14-17-591,10-10-985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9952,'3'1'213,"-1"1"0,1 0 0,-1 0 0,0 0 0,0 0 0,1 1 0,-1-1 0,-1 1 1,1-1-1,0 1 0,-1-1 0,1 1 0,-1 0 0,0 0 0,0 0 0,0 0 0,0 0 0,0 4 1,10 60 4399,-11-63-4558,7 55 315,-1-12 42,-2 0 0,-3 80 0,-9 3-20,7-124-330,1 1-1,0-1 1,0 0-1,1 0 1,-1 1-1,3 6 1,2 23-4175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312 605 11032,'0'0'3385,"-3"-4"-2560,-24-37-558,1 0 0,3-2 0,1 0 0,-27-81 0,42 102-116,-2 0 1,0 1-1,-1 1 0,-1 0 1,-1 0-1,0 1 1,-2 0-1,-20-21 0,28 34-361,14 19-58,3 11 133,2-1 0,29 41 0,-7-11 38,146 222 19,-178-271 98,-1 0 0,2 0 0,-1 0 0,0-1 0,1 0 0,0 1 0,-1-1 0,1 0 0,9 4 1768,-16-9-1766,1 0 0,-1 0 0,1 0 0,-1-1 1,1 1-1,0-1 0,-3-4 0,3 3-17,-75-82 62,49 56-58,-43-58 1,-15-53-555,18 28 728,67 109-155,-1 0-1,0 1 1,1-1-1,0 0 1,0 0-1,0 0 0,0 0 1,0-6-1,-4-17-682,4 24 1185,12 33-2296,85 253 1453,-77-231 205,2-1-1,29 51 1,-4-28-2420,-21-60 2264,-23-13 285,0 0 1,0 0-1,0 0 1,0 0-1,0 0 1,0 0-1,0-1 1,0 1-1,0-1 1,0 0-1,0 0 1,1 0-1,-1 0 1,0 0-1,8-2 1974,-9 0-1865,1 0 1,-1 0-1,1 0 0,0 0 0,0 1 0,0-1 1,0 0-1,0 1 0,3-3 0,5-4 91,25-30 40,31-43 0,26-30 167,-80 97-402,0 0 0,-1-1 0,-1-1 0,0 1 0,8-19 0,32-88 155,-45 110-178,18-42 10,-13 34 335,10-35-1,-13 37-763,-9 32 103,-6 30 69,-15 31 234,2-3-209,-3-1 0,-2-1 1,-38 67-1,51-112 135,6-11 99,0-1 0,-15 20 0,65-158-11852,-7 18 9564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11480,'0'-1'59,"1"0"0,-1 0 0,1 0 0,-1 0 1,1 1-1,0-1 0,-1 0 0,1 0 0,0 1 1,0-1-1,-1 1 0,1-1 0,0 0 0,0 1 1,0 0-1,0-1 0,0 1 0,0-1 0,0 1 0,0 0 1,0 0-1,0 0 0,1-1 0,37-5 2385,-21 3-1596,-12 2-724,10-4 153,0 1 1,1 1 0,-1 0 0,1 1 0,0 1 0,33 3 0,-4 2-2195,-7 0-9403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5656,'0'0'7232,"15"16"-5128,-2 9-1596,-1 0 1,-1 1 0,-1 0 0,11 47-1,16 44-382,-34-109-131,-2-5 3,0 0 0,0 1 0,1-1 0,-1-1 0,1 1 0,0 0 1,0 0-1,0 0 0,0-1 0,0 1 0,1-1 0,-1 0 0,1 0 0,2 2 0,12-38 54,24-63-87,-28 64-7,0 1 1,3 0 0,0 0-1,31-41 1,-45 70-385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5920,'6'6'902,"0"-1"-1,0 1 1,-1 0 0,0 0 0,0 0-1,-1 1 1,0-1 0,0 1 0,0 0-1,3 11 1,3 3 226,14 28-1044,-11-23-8,1 1 1,0-1-1,23 29 1,-13-34-245,-11-11 52,-11-9 135,0-1-1,0 0 1,1 1 0,-1-1 0,0 0-1,0 0 1,0 0 0,0 0 0,0-1-1,0 1 1,0 0 0,0-1 0,0 0-1,0 1 1,3-3 0,-2 1 46,0-1 1,0 0 0,0 0-1,0 0 1,0 0 0,-1 0-1,1-1 1,-1 1-1,0-1 1,0 1 0,0-1-1,-1 0 1,3-7 0,11-60 285,-10 40-351,7-18-128,22-63 0,-19 66-1645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8608,'6'11'3784,"-2"-2"-3003,-1 0 1,0 0-1,0 0 1,-1 1 0,2 11-1,2 53 130,-1-8-3483,-1-32-7888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49 5296,'0'0'2676,"5"-13"401,-4 13-2992,0 0 0,-1-1-1,1 1 1,0-1 0,-1 1 0,1-1 0,-1 0-1,1 1 1,-1-1 0,0 0 0,1 1 0,-1-1 0,1 0-1,-1 1 1,0-1 0,0 0 0,1 0 0,-1 1-1,0-1 1,0 0 0,0 0 0,0 1 0,0-1-1,0 0 1,0 0 0,0 0 0,0 1 0,0-1 0,0 0-1,-1 0 1,1 1 0,0-1 0,-1 0 0,1 1-1,0-1 1,-1 0 0,1 1 0,-1-1 0,1 0-1,-1 1 1,1-1 0,-1 1 0,1-1 0,-1 1 0,0-1-1,1 1 1,-1-1 0,0 1 0,1 0 0,-1-1-1,0 1 1,0 0 0,1 0 0,-1-1 0,0 1-1,0 0 1,1 0 0,-1 0 0,-1 0 0,-3-1 25,-1 0-1,1 1 1,0 0 0,-1 0 0,1 0 0,0 0-1,-1 1 1,-6 1 0,9-1-54,-1 0 0,1 1 0,-1-1-1,1 1 1,-1 0 0,1 0 0,0 0-1,0 0 1,0 0 0,0 1 0,-4 5 0,-20 37 22,18-29-67,1 1-1,0 0 1,2 1-1,0 0 1,1 0-1,1 0 1,0 0-1,2 1 1,-1 25-1,3-40-100,0 0 0,1-1-1,-1 1 1,1 0-1,0 0 1,0-1 0,1 1-1,-1-1 1,1 1-1,0-1 1,0 1 0,0-1-1,0 0 1,0 0-1,1 0 1,-1 0 0,1-1-1,0 1 1,4 2-1,-5-3-53,0-1-1,0 0 0,0 0 1,1 0-1,-1 0 0,0 0 1,1-1-1,-1 1 0,1-1 0,-1 0 1,1 1-1,-1-1 0,1 0 1,-1 0-1,1-1 0,-1 1 0,1 0 1,-1-1-1,0 0 0,1 1 1,-1-1-1,0 0 0,1 0 1,-1 0-1,0-1 0,0 1 0,0 0 1,0-1-1,3-2 0,4-6-318,-1 0-1,0-1 0,-1 0 0,0 0 1,0-1-1,-1 0 0,7-23 0,7-8-600,-7 3 389,-9-1 9108,-4 61-7299,-1 62 451,5 126-847,1-107-403,5 42-23,-10-119-428,0-6-247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8160,'1'0'39,"-1"0"0,0 0 0,1 0 0,-1 0 0,0 0 0,1 0-1,-1 0 1,0 0 0,1 0 0,-1 0 0,1 0 0,-1 0 0,0 0 0,1 0 0,-1 0 0,0 0 0,1 0 0,-1 0 0,0 0 0,0 1 0,1-1 0,-1 0 0,0 0 0,1 0 0,-1 1 0,0-1 0,0 0 0,1 0 0,-1 1 0,0-1 0,0 0-1,0 1 1,1-1 0,-1 1 0,7 17 2978,1 23 1529,-7-20-3965,0 1 0,-4 30 0,0-12-1457,4 0-3656,-1-37 3822,0 0 1,1-1 0,0 1-1,-1 0 1,1 0-1,0-1 1,0 1-1,1-1 1,1 4 0,2 4 258,8 17-1849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9776,'0'15'5896,"23"-20"-5067,54 4-234,92 13 0,-85-3-496,71 5-112,-80-10 49,86 17 0,9-1 382,-144-25 148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9864,'0'0'13518,"2"1"-13686,54 28 2,-38-19 32,-1 0 0,1-2 0,1 0 0,21 6 0,-34-12 147,1 0-1,0 1 1,-1 0-1,1 0 1,-1 1 0,0 0-1,0 0 1,0 0-1,-1 1 1,10 9 861,-15 0-263,1-12-580,-1-1-1,0 1 1,0-1-1,0 1 1,0-1-1,0 1 1,0-1 0,0 1-1,0-1 1,-1 1-1,1-1 1,-1 1-1,1-1 1,-1 0 0,1 1-1,-1-1 1,0 0-1,0 1 1,1-1-1,-1 0 1,0 0 0,0 0-1,0 0 1,0 0-1,-1 0 1,1 0-1,0 0 1,0 0 0,-1 0-1,1-1 1,0 1-1,-2 0 1,-67 32 95,13-8-512,16-4-1303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6368,'0'0'12777,"-4"13"-12227,2 3-480,1-1 0,1 1 0,0 0 0,4 21 0,-3-32-54,0 0-1,0-1 0,0 1 0,1 0 1,0-1-1,0 1 0,0-1 0,1 0 1,-1 0-1,1 0 0,0 0 1,0 0-1,0 0 0,1-1 0,0 0 1,-1 1-1,1-1 0,7 4 0,-1-2 18,0 0-1,0 0 1,0-1-1,1-1 1,-1 1-1,1-2 0,0 0 1,-1 0-1,1 0 1,0-2-1,0 1 1,0-2-1,0 1 1,12-3-1,-14 0 31,-1-1 1,0 0-1,0-1 0,0 0 0,-1 0 1,1 0-1,-1-1 0,0 0 0,-1-1 1,11-12-1,6-7 7,-19 22-30,1 0 1,-1 0-1,0-1 1,0 0-1,0 0 1,-1 0-1,0 0 1,0 0-1,0-1 1,-1 1-1,1-1 1,-2 0 0,1 0-1,0 0 1,-1 0-1,0-7 1,0 4 36,-1 0 0,-1 0 0,0 0 0,0 0 0,-1 0 0,0 0 0,0 0 0,-1 1 0,-1-1 0,1 1 0,-1 0 0,0 0 0,-1 0 1,0 1-1,0-1 0,-1 1 0,0 0 0,0 1 0,-14-12 0,17 16-69,-1-1 0,0 1 1,0 0-1,0 1 0,0-1 0,0 1 0,0 0 1,0 0-1,-1 0 0,1 0 0,0 1 0,-1 0 1,1-1-1,-6 2 0,-2 0-587,1 1 0,-1 0 1,-22 8-1,30-8 247,-1 0 0,1 0 0,0 1 0,0-1 0,0 1 0,0 0 0,-6 6 0,-6 4-1720,-23 18-9074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3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5296,'6'-20'381,"1"-8"7516,-4 54-6607,-2 15-246,-4 0-280,2 73 1,3-50-303,-10 236 89,14-146-266,-1-52 426,-5-100-876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7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672 616 992,'0'0'18649,"-5"-4"-18324,-60-47-176,-100-104 1,142 128-339,1-2 0,2-1 1,1-1-1,-19-39 0,17 29 467,-45-65 0,31 72-133,29 29-21,-1-1 0,1 0 0,-10-13 0,15 18-21,7 5-1112,-4-2 936,1 0-1,-1 0 1,1 1-1,-1 0 1,4 4-1,-2-2-102,29 33-89,-2 0 0,29 49-1,-45-66 166,0-1 0,2 0 0,0-1 0,36 29 0,-25-22-38,27 30 0,-13 1 192,-29-38-10,29 32 0,-24-34 124,-10-10 1170,-20-13-891,-4-5-649,-29-23 0,5 3-167,-11-13 169,43 35 197,-1 1 0,0 0 1,-1 0-1,1 1 0,-2 0 1,1 0-1,-1 1 0,-21-8 1,16 9 137,0-1 0,-23-12 1,-23-8-426,68 30-755,1 1 773,0 0 1,0 0-1,-1 1 1,1 0-1,7 10 0,20 18 64,-10-14 218,174 132-1844,-165-129 2381,44 41 0,-53-54-264,-23-10-83,1 1 0,-1-1 0,1 1-1,-1-1 1,1 1 0,-1-1 0,1 1 0,-1 0 0,1 0 0,-1-1-1,0 1 1,1 0 0,-1 1 0,1 0 0,-3 0-201,-1 0 1,0-1-1,0 1 0,0-1 1,0 0-1,0 1 0,0-1 1,-1 0-1,-4 1 0,-4 3 5,-201 115 63,183-102-95,-31 24 0,35-23 284,-46 26 0,54-36-252,2-1 84,0 0-1,0-1 0,-1-1 1,-20 6-1,33-11-592,36-5-3830,13-16 3936,-43 19 222,28-13-211,-1-2 0,0-1 0,34-27 0,37-20-835,-69 44 2486,-12 10-361,-26 19-229,-38 28-153,34-28-643,-21 16 126,0 0 0,-1-2 0,-2-2 0,0-1 0,-1-1-1,-46 16 1,-101 44 993,170-79-664,69-21-11009,-19 13 8744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4400,'0'0'11734,"0"3"-11233,16 113 265,1 164-1,-17-279-1217,0 1 0,0 0 0,1 0 0,-1 0 0,0 0 0,1 0 0,-1-1-1,1 1 1,0 0 0,0-1 0,0 1 0,0 0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1 992,'0'11'1447,"0"0"0,0 0 0,1 0 0,4 19 0,1 3 1055,1 16-992,-3-28-962,-1-1-1,0 23 1,15 175 2355,-14-180-2751,1-7 28,1 20-2935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7000,'5'-2'513,"1"0"0,0 0 1,0 1-1,0 0 0,0 0 1,0 0-1,0 0 0,12 2 0,23-4 1932,9 0-1270,-7 1-3042,-12-1-7273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1080,'0'0'8464,"0"-4"-7811,3-16 303,1-1-22,-1 0-1,-1-1 1,-1-36 0,-3 40-2981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6368,'0'0'8392,"0"23"-8163,-15 721 860,12-391-152,2-323 100,0-18-3116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9416,'0'0'2633,"11"-4"-573,-8 5-1961,-1 1 1,1-1-1,-1 1 1,1-1-1,-1 1 0,0 0 1,0 0-1,0 0 1,0 0-1,0 0 0,0 1 1,0-1-1,-1 1 1,1-1-1,-1 1 0,0-1 1,2 6-1,16 58 448,-13-42-430,9 21-310,1-1 1,38 70-1,-42-90 463,-11-23-279,0 0 0,0 1-1,0-1 1,0 0 0,0 0-1,0 0 1,0 0 0,0-1-1,0 1 1,1 0 0,-1 0-1,0-1 1,1 1 0,-1 0 0,0-1-1,1 0 1,-1 1 0,1-1-1,-1 0 1,1 0 0,-1 1-1,1-1 1,-1 0 0,1-1-1,-1 1 1,1 0 0,-1 0 0,0-1-1,1 1 1,-1-1 0,1 1-1,-1-1 1,2 0 0,6-1 136,-6 0-85,0 1 0,-1-1 1,1 0-1,0 1 0,0-1 1,-1 0-1,1-1 0,-1 1 1,0 0-1,0-1 0,0 1 1,3-5-1,3-3 54,46-52-34,-4-2-1,67-111 0,-110 167 221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1 100 992,'0'0'7576,"4"0"-6110,47-5-221,0-1 0,-1-3 0,64-20 0,-112 29-1195,10-4 66,0 1 1,0 1 0,0 0-1,0 0 1,0 2 0,0-1 0,0 1-1,19 3 1,17 8 4387,-80-18-4143,-162-12-750,94 3 638,78 12-674,32 1-513,32 2-455,134 20 1253,-170-18 181,51 4 2051,-50-3-860,-37-1-691,-22-2-629,26 0 35,0 1 1,0 1 0,-30 5-1,44-5 55,1 0 0,0-1 0,-21-1-1,1 0 72,11 2 436,12 0-926,18 3-1742,-4 0 2142,0-1-1,-1 1 0,0 0 1,1 0-1,-1 0 1,0 1-1,-1-1 0,7 10 1,-4-7 32,57 80 1539,-73-47-984,4-25-1043,4-14 465,1-1 0,0 0 0,-1 0 0,1 0 0,0 0 0,-1-1 0,1 1 0,0 0 0,-1 0 0,1 0 0,0 0 0,0 0 0,-1 0 0,1 0 0,0-1 0,-1 1 0,1 0 0,0 0 0,0 0 0,-1-1 0,1 1 0,0 0 1,0 0-1,0-1 0,-1 1 0,1 0 0,0 0 0,0-1 0,0 1 0,0 0 0,-1-1 0,-22-56-203,23 55 204,2 9-1580,0-4 1649,0 1 0,-1-1 0,1 0 0,1 0 1,2 3-1,4 7 276,17 48-55,-13-28 14,-12-31-193,0-5-694,5-10 491,1 0 0,0 0-1,11-13 1,-9 13 30,0 0 0,-1-1 0,9-20-1,-6 7 939,-10 25-551,-2 4-42,-7 17-12,2-6-606,-16 39 1104,15-14-4799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4848,'0'0'11618,"2"6"-10970,9 40-339,-2 1-1,2 49 0,0 106 712,-10-163-602,-4 128 530,-1-53-1915,6-38-3703,2-100-3007,0 6 5818,-1-5-281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2520,'7'15'11652,"-7"-1"-10571,-2 118 3,4 134-395,-3-59 479,-2-37-543,12-104-114,-6-48-417,0 1 1,0 19-1,1-6 390,0-1-3622,-3-45 30,0 0 0,6-22 0,0-2 714,-1-6 281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8880,'1'1'219,"-1"0"1,1 0-1,-1 0 1,1-1-1,-1 1 1,1 0 0,-1 0-1,0 0 1,0 0-1,1 0 1,-1 0-1,0 0 1,0 0-1,0 0 1,0 0-1,0 0 1,0 0 0,0 0-1,0 0 1,-1 0-1,1 0 1,0 0-1,-1-1 1,1 1-1,0 0 1,-1 0-1,1 0 1,-1 0 0,1 0-1,-1-1 1,0 1-1,1 0 1,-1-1-1,0 1 1,1 0-1,-1-1 1,-2 2-1,-11 13 1972,-13 28-2004,1 0 1,2 2 0,2 1 0,-20 60-1,36-94-547,6-11 273,-1 0-1,0 0 1,0 0 0,1 0-1,-1 0 1,1 0-1,-1 1 1,1-1-1,0 0 1,-1 0-1,1 1 1,0-1 0,0 0-1,0 1 1,0-1-1,0 0 1,0 1-1,0-1 1,0 0-1,1 0 1,-1 2-1,60-118-2263,37-77 2192,-96 191 291,-1 0 1,1-1 0,-1 1-1,1-1 1,0 1-1,-1 0 1,1 0 0,0-1-1,0 1 1,0 0-1,0 0 1,0 0-1,0 0 1,0 0 0,1 0-1,-1 0 1,0 0-1,0 1 1,1-1 0,-1 0-1,0 1 1,1-1-1,-1 1 1,1-1-1,-1 1 1,1 0 0,-1 0-1,1-1 1,-1 1-1,1 0 1,-1 0 0,1 1-1,2-1 1,0 2-73,-1 0 0,1 0 0,-1 0 1,0 0-1,1 0 0,-1 1 0,0 0 0,0-1 1,-1 1-1,1 0 0,2 4 0,103 151 48,-79-114 114,3-3 0,47 50 0,-77-90-409,13 15-17,-12-6-3833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 7000,'0'0'11909,"0"12"-11397,12 198-18,-15-31-98,0-114-317,1 3 82,-13 80 1,5-85-292,-2 86 0,8-16-208,3-97 225,-8 41 0,-2 17 154,-2 166 711,14-224-738,-1-21-6,0 0 0,-3 24-1,-3 28 59,5-37-3,-2-1 0,-12 53 0,-35 163 41,4-11-7,11-114-70,29-97-41,-2 0 0,-16 34 0,-12 35 8,17-36-67,-2-1 0,-2-1 0,-45 73 0,26-49 456,24-42-189,-27 38 1,32-53-158,1 2 1,-13 34-1,16-35-45,0-1 0,-2-1-1,0 0 1,-14 20 0,23-38 9,-3 4 5,0 0 0,0 0 0,1 1-1,0 0 1,0 0 0,0 0 0,1 0 0,0 0-1,0 1 1,-1 8 0,2-5 12,-2 0 0,1 1 0,-1-1 0,-1-1 0,0 1 0,0-1 0,-1 0 0,-9 13 0,-67 75 575,41-53-663,-69 64-246,52-36 977,-41 45-618,10-36 41,71-67 85,-7 7-110,-52 35 0,-14 3-144,44-36 231,24-13-241,-36 24 1,58-33 162,-36 19-1504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7536,'0'-1'46,"0"1"1,1 0 0,-1-1-1,1 1 1,-1-1-1,0 1 1,1 0 0,-1-1-1,1 1 1,-1 0 0,1-1-1,-1 1 1,1 0-1,-1 0 1,1 0 0,0 0-1,-1-1 1,1 1-1,-1 0 1,1 0 0,-1 0-1,1 0 1,0 0 0,-1 0-1,1 0 1,-1 1-1,1-1 1,-1 0 0,1 0-1,0 0 1,-1 1-1,2-1 1,17 19 3345,8 28 1619,-7 1-4907,26 99 0,-42-131-238,1-1 1,11 26 0,3-72-927,36-78-1368,-27 51 2211,-24 49 157,0 1 0,1 0 0,1-1 0,-1 2 0,1-1 0,13-12 3527,0 49-2068,9 29-939,-21-42-508,1 0 1,0 0-1,1-1 1,1 0-1,17 21 1,-5-2-186,-21-32 206,0 1 1,1 0 0,-1-1 0,1 1 0,-1-1 0,1 1-1,0-1 1,0 0 0,0 1 0,0-1 0,0 0-1,0 0 1,1-1 0,-1 1 0,1 0 0,-1-1-1,1 0 1,3 2 0,-6-3 20,1 0-1,0 0 1,-1 0-1,1 0 1,0 0-1,-1 0 1,1 0-1,0 0 1,-1 0-1,1 0 0,0 0 1,-1-1-1,1 1 1,0 0-1,-1 0 1,1-1-1,-1 1 1,1 0-1,-1-1 1,1 1-1,-1-1 1,1 1-1,-1-1 1,1 1-1,-1-1 1,1 1-1,-1-1 1,0 1-1,1-1 1,-1 0-1,11-24 33,-7 11-30,7-8 62,-2-1-1,-1-1 1,-1 0-1,-1 0 1,-1 0-1,3-41 1,1 3-209,-8 58-1686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14792,'10'-20'122,"-9"17"-64,0-1-1,1 1 0,-1-1 0,1 1 1,0 0-1,0 0 0,0 0 0,0 0 1,1 0-1,-1 0 0,1 1 0,-1-1 0,1 1 1,6-4-1,-9 6-10,0 0 1,1-1 0,-1 1-1,0 0 1,1 0 0,-1 0-1,0 0 1,1 0-1,-1 0 1,1 0 0,-1 0-1,0 0 1,1 0 0,-1 0-1,0 1 1,1-1-1,-1 0 1,0 0 0,1 0-1,-1 0 1,0 0 0,1 1-1,-1-1 1,0 0-1,1 0 1,-1 1 0,0-1-1,0 0 1,1 0 0,-1 1-1,0-1 1,1 1-1,3 16 824,-5 30-353,0-33-441,1 16-50,0 18-4179,5 3-4905,-1-27 6797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51 10136,'1'-2'301,"-2"-1"1,1 1 0,0 0-1,0-1 1,-1 1 0,1 0-1,-1-1 1,0 1 0,1 0-1,-1 0 1,0 0 0,-1 0-1,1 0 1,0 0 0,0 0-1,-1 0 1,1 0 0,-1 0-1,0 1 1,0-1 0,1 1-1,-1-1 1,-4-2 1607,3 6-1579,-4 3-280,0 0 1,0 1-1,1 0 0,0 1 1,0-1-1,1 1 1,-9 13-1,-29 60-238,29-51 197,7-12-136,0-1 0,-7 36 0,9-35 5,4-13 43,0-1 0,1 1 0,-1-1 1,1 1-1,0 0 0,0-1 0,0 1 0,0 0 0,0-1 0,1 1 0,0-1 1,0 1-1,0-1 0,0 1 0,0-1 0,1 0 0,0 1 0,-1-1 0,1 0 0,0 0 1,5 4-1,-6-5-1,1 0 1,1-1 0,-1 1-1,0-1 1,0 1 0,1-1-1,-1 0 1,0 0 0,1 0-1,-1 0 1,1 0 0,0-1-1,-1 1 1,1-1-1,-1 1 1,1-1 0,0 0-1,-1 0 1,1-1 0,0 1-1,-1 0 1,1-1 0,0 1-1,-1-1 1,1 0 0,-1 0-1,0 0 1,1 0 0,3-3-1,3-3-481,0 0-1,0 0 1,-1 0-1,0-1 1,-1-1 0,0 1-1,0-1 1,5-10-1,-3 6 355,-1-1 1,9-24-1,-14 28 489,0 1-1,-1-1 1,0 1 0,-1-1 0,0 0-1,-1-13 1,-16-14 6828,20 64-6762,0 0 0,-2-1 0,-1 1 0,-4 40 0,1-13-58,-5 51-64,0 31 788,7-121-1693,1 0-1,1 0 1,0 0-1,1 0 1,1-1-1,9 25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10488,'-1'4'481,"1"1"0,0-1 0,0 0 0,1 0 1,-1 1-1,1-1 0,0 0 0,1 5 0,5 26 2810,-6-14-2570,1-1-1,5 24 1,0 0-2136,-4 1-4749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13448,'12'-6'-130,"-9"5"-516,30-4 6200,-25 4-6429,282-6 1762,0 25-1059,52 1 872,-111-8 869,-212-10-1512,-8-1-13,-1 0 0,0 0 0,0-1 0,0 0 0,0 0 1,20-7-1,-28 7-538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5384,'2'-47'1704,"0"2"11871,-1 58-13173,2 70 63,-3 0 1,-4 0 0,-20 112-1,15-51 153,-1 7-426,9-144-171,1 1 0,0 0 1,0-1-1,0 1 0,4 14 1,1 11-24,-3-19-1683,6-37-7301,-4-1 826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37 11744,'1'0'116,"-1"-1"0,0 0 0,1 1 0,-1-1 0,0 1 0,1-1-1,-1 0 1,1 1 0,-1-1 0,1 1 0,-1-1 0,1 1 0,0-1 0,-1 1 0,1 0 0,-1-1 0,6-3 2437,-15-2-1523,2 3-1030,0 0 0,0 0 0,0 1 0,0 0 0,-1 1 0,1-1 0,0 1 0,-9 0 0,14 1 421,-18 9-413,17-8 3,0 0-1,0 1 0,1-1 0,-1 1 0,1 0 0,-1 0 0,1-1 0,0 2 1,0-1-1,0 0 0,0 0 0,0 1 0,0-1 0,1 1 0,-1-1 0,1 1 0,0 0 1,-2 5-1,2-4-13,1 1 0,-1-1 0,1 1 0,0-1 0,0 1 0,0 0 1,1-1-1,-1 1 0,1-1 0,0 1 0,3 5 0,-1 0 0,2 0 0,-1-1 0,1 1 0,1-1 0,0 0 0,0-1 0,1 0 0,0 0 0,0 0 0,11 8-1,-14-12 92,0-1-1,0 1 1,-1 0-1,1 0 0,-1 0 1,0 0-1,0 1 1,0-1-1,-1 1 0,0 0 1,1 0-1,0 5 1,-2-8-33,-1-1 1,0 1 0,0-1 0,1 1 0,-1-1 0,0 1 0,0-1 0,0 1 0,-1-1 0,1 1 0,0-1 0,-1 1 0,1-1-1,-1 1 1,1-1 0,-1 1 0,1-1 0,-2 2 0,0-1-39,1-1 0,-1 0 1,1 1-1,-1-1 0,0 0 0,0 0 0,1 0 1,-1 0-1,0 0 0,0-1 0,0 1 0,0 0 0,0-1 1,0 0-1,0 1 0,0-1 0,-4 0 0,-6 0-267,-1-1-1,0 0 0,0-1 0,0 0 0,1-1 0,-1 0 1,-17-8-1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11744,'0'0'6081,"1"3"-5116,2 6-829,-1 0 0,0 0 1,0 1-1,-1-1 0,-1 1 0,0 11 0,-7 65 1102,2-33-892,2-33-501,2-15 46,0-1 0,1 1 0,-1 0 0,1 0-1,0 0 1,0 0 0,1 0 0,-1 0 0,1 0-1,0 0 1,3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13720,'8'0'361,"0"-1"1,0-1 0,0 1 0,0-1-1,0-1 1,0 1 0,0-2 0,8-3-1,-10 4-409,0 1-1,0 0 0,0 0 0,1 0 0,-1 1 0,0 0 0,1 1 0,0-1 0,-1 1 1,1 0-1,-1 1 0,1-1 0,-1 1 0,12 4 0,1-2-2195,5-3-6638,-16 3 6782</inkml:trace>
  <inkml:trace contextRef="#ctx0" brushRef="#br0" timeOffset="1">22 161 8344,'12'5'-309,"0"-1"0,-1 0 0,1-1 0,0-1 0,1 0 0,-1 0 0,0-1 0,0-1 0,1 0 0,-1 0 0,23-5 0,2 1-1471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 10936,'0'0'8293,"-16"-3"-7573,9 3-701,1 0 1,-1 1 0,1-1 0,-1 2-1,1-1 1,-1 0 0,1 1-1,0 1 1,0-1 0,0 1 0,0 0-1,0 0 1,0 0 0,-8 8-1,0 0 56,1 1 0,0 0 0,1 1 0,-15 20 0,24-28-69,-1 0 0,2 0 0,-1 0 0,1 1 0,-1-1 0,1 1-1,1-1 1,-1 1 0,1-1 0,0 1 0,0 0 0,1 0 0,0 0-1,0-1 1,0 1 0,1 0 0,0 0 0,0 0 0,0-1 0,0 1-1,1-1 1,0 1 0,1-1 0,-1 0 0,1 1 0,0-1 0,5 7-1,-6-11-9,-1 1 0,1-1 0,0 0 0,0 0 0,0 0 0,-1 0 0,1 0 0,0 0 0,0 0 0,0 0 0,1-1-1,-1 1 1,0-1 0,0 1 0,0-1 0,0 0 0,4 0 0,43-8-1438,-19 1-1037,10 1-8854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9688,'22'35'4080,"-22"-35"-3976,0-1 0,0 1 0,0-1 0,0 1 0,0-1 0,0 1 0,-1-1 0,1 0 0,0 1 0,0-1 0,0 1 0,-1 0 0,1-1 0,0 1 0,-1-1 0,1 1 0,0-1 1,-1 1-1,1-1 0,0 1 0,-1 0 0,1-1 0,-1 1 0,1 0 0,-2-1 0,-3-5 2411,17 3-1821,4 2-617,16-1 118,-1 1 0,0 1-1,1 2 1,34 7 0,-18 1-22,1-2 0,0-3 1,60 0-1,-94-4-169,0 0-1,0 1 1,20 6-1,23 4 3,42-3 129,100 13 553,-185-20-630,1-2 0,28-1 1,-11 0 20,-33 1-51,0 0-1,1 0 0,-1-1 0,0 1 0,1 0 1,-1-1-1,0 1 0,0 0 0,0-1 1,1 1-1,-1 0 0,0 0 0,0-1 1,0 1-1,0-1 0,0 1 0,0 0 1,0-1-1,0 1 0,0 0 0,0-1 1,0 1-1,0 0 0,0-1 0,0 1 0,0-1 1,0 1-1,0 0 0,0-1 0,0 1 1,0 0-1,0-1 0,-1 1 0,-7-27 126,-13-26-237,18 47 85,-1 0 1,0 0-1,0 0 1,-1 0 0,1 1-1,-7-5 1,-18-25 134,16 4-63,12 31-73,1-1 0,0 0 0,0 0 1,0 1-1,0-1 0,-1 0 0,1 1 0,0-1 0,-1 0 1,1 1-1,0-1 0,-1 1 0,1-1 0,-1 0 0,1 1 1,-1-1-1,1 1 0,-1 0 0,1-1 0,-1 1 0,0-1 1,1 1-1,-1 0 0,0-1 0,1 1 0,-1 0 0,0 0 1,1-1-1,-1 1 0,0 0 0,1 0 0,-3 0 0,-4-1 7,-10-19 32,16 19-93,21 10-523,141 84 190,-121-73 484,51 18 0,-89-37 947,-2 7-1021,-1 0 0,0 0 0,-1 0 0,0 0 0,0 0 0,-1 0 0,0-1 0,0 1 0,0-1 0,-1 0 0,-1 0 0,1 0 0,-1-1 0,0 1 0,-6 5 0,-3 2 53,-1 0 0,0-2 0,0 0 0,-1 0 0,-21 10 0,0-3-318,30-13 129,6-4-454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7448,'20'18'15734,"-15"-14"-15731,0 0 1,1-1-1,0 0 1,0 0-1,0 0 0,10 2 1,1 2-25,6 0 1,0 0 0,0-1 0,45 5 0,-48-9 33,0 1 1,0 1-1,0 1 1,0 1-1,36 15 1,-54-20 15,16 11 122,-17-11-142,-1-1 1,0 1-1,1-1 0,-1 1 0,0-1 1,1 1-1,-1-1 0,0 1 1,1-1-1,-1 1 0,0-1 0,0 1 1,0 0-1,0-1 0,1 1 1,-1-1-1,0 1 0,0 0 1,0-1-1,0 1 0,0-1 0,-1 1 1,1 0-1,0-1 0,0 1 1,0-1-1,0 1 0,-1-1 1,1 1-1,0-1 0,0 1 0,-1-1 1,1 1-1,-1 0 0,-25 28 142,-49 41-1,55-52-107,-21 11-19,35-26-171,1-1-1,0 2 1,0-1 0,0 0 0,1 1 0,-1 0-1,1 0 1,0 0 0,0 1 0,0-1 0,1 1-1,-1 0 1,-2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9688,'0'0'5228,"10"24"-3458,10 7-1131,1-2 0,26 27-1,-30-35-627,-14-18 21,-1-1 0,1 1 0,-1-1 0,1 0 0,0 0 0,0 0 0,0 0 0,0 0 0,1-1 0,-1 1 0,0-1 0,1 0 0,-1 0 0,1 0 0,-1 0 0,1-1 0,-1 0 0,6 1 0,4-2 139,0 0 0,0-1 0,21-5-1,-14 2-13,-14 4-97,1-1 1,-1 0-1,0 0 0,0 0 1,0-1-1,0 0 0,0 0 1,-1-1-1,1 0 1,-1 0-1,0 0 0,0 0 1,0-1-1,-1 0 1,1 0-1,-1 0 0,-1 0 1,1-1-1,-1 0 1,0 1-1,0-1 0,0-1 1,-1 1-1,0 0 1,0 0-1,-1-1 0,0 1 1,0-1-1,0 1 1,-1-1-1,0 0 0,0 1 1,-1-1-1,1 1 1,-1-1-1,-3-7 0,1 6-8,0 1 0,-1-1 0,1 1 0,-2 0 0,1 0 0,-1 1 0,0-1 0,0 1 0,-1 0 0,1 1 0,-14-11 0,7 6 80,6 4-106,0 1 1,0 1-1,-1-1 0,1 1 0,-1 0 0,0 1 0,-1-1 0,1 1 0,0 1 0,-1 0 1,0 0-1,1 0 0,-1 1 0,0 0 0,0 0 0,-13 1 0,11 2-224,0 1-1,0 0 1,1 0 0,-1 1-1,1 0 1,0 1-1,-11 6 1,-33 29-3835,21-13-7946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19 217 7000,'0'0'12225,"-18"-1"-12333,117 1-166,-74-1 273,1 1-1,0 0 0,50 9 1,2 1 184,-42-4 2660,-48-4-2858,0-1 0,0 0-1,0-1 1,0-1-1,0 1 1,1-2 0,-1 0-1,-17-4 1,-12-7-46,-40-19-1,16 6 82,28 19-240,55 1-2248,47 2 2020,2-1 461,-61 5 39,0-1 0,0 1 0,0 0 0,0 1 0,11 2 0,-12-2 328,0-1 1,0 1-1,0 0 1,0-1-1,0 0 1,9-2-1,-25 5-301,-1 0-1,0-1 1,0-1-1,0 0 1,0 0-1,0-1 1,0-1-1,0 0 1,-14-3-1,-20-4-1308,44 7 1170,1-1 1,-1 1-1,1-1 1,-1 0-1,1 1 1,0-1-1,-1 0 0,1 0 1,0 0-1,0 1 1,0-1-1,1 0 1,-1 0-1,0-3 1,0 2-7,0 0 44,0 0 0,0-1 0,0 1 0,1 0 0,0 0 0,-1-1 0,1 1 0,0 0 0,1 0 0,-1-1 0,1 1 0,-1 0 0,1 0 0,1-4 0,0 0 25,0-1 0,-1 1-1,0-1 1,1-10 0,-1 9 462,3 10-218,7 19-197,11 34-251,-13-21 188,-5-17 12,1 0 0,1-1-1,0 1 1,15 25-1,-18-32-76,-2-7-316,-6-102-7344,3 48 245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7712,'0'-1'136,"-1"0"1,1 1-1,0-1 1,0 0-1,-1 0 1,1 0-1,-1 0 1,1 0 0,0 1-1,-1-1 1,0 0-1,1 0 1,-1 1-1,1-1 1,-1 0-1,0 1 1,1-1-1,-1 1 1,0-1-1,0 1 1,0-1-1,1 1 1,-1 0 0,0-1-1,0 1 1,0 0-1,0-1 1,0 1-1,-1 0 1,-6-3 509,7 2-971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108 829 11208,'-17'-15'655,"12"10"-176,-1 1 0,1-1 0,0-1 0,1 1-1,-1-1 1,1 1 0,-6-13 0,0-8-268,1 0-1,2-1 1,0 0-1,2 0 0,1 0 1,2-1-1,0 0 1,2 1-1,1-1 1,1 0-1,1 1 1,11-43-1,-8 47-289,1 0-1,0 1 1,2 0-1,1 0 1,0 0-1,2 2 1,0-1 0,2 1-1,0 1 1,1 1-1,18-18 1,30-21 299,-60 53-218,0 1 0,1 0 0,0 0 0,-1 1 0,1-1 0,0 1 0,1 0 0,-1 0 0,0 0 0,0 0 0,10-1 0,-2 1 12,-4 0 25,1 0 0,0 1 0,0 1 0,0 0 0,0 0 0,-1 0-1,1 1 1,0 1 0,0 0 0,-1 0 0,1 0 0,10 5 0,2 2 102,-1 1 1,0 0 0,30 22-1,-44-29-11,0 1-1,-1 0 1,0 0-1,1 1 1,-2-1-1,1 1 0,0 0 1,-1 1-1,0-1 1,0 1-1,-1 0 0,1 0 1,-1 0-1,3 10 1,-6-12-201,1 1 1,-1-1-1,0 0 1,-1 1-1,1-1 1,-1 1-1,0-1 1,0 0-1,-1 0 1,1 0-1,-1 0 1,0 0-1,0 0 1,-3 6-1,-11 23-4184,8-12-5925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9592,'39'-54'5769,"-39"47"-2363,0 14-2834,-2 21-149,-1 0-1,-10 44 1,8-52-562,1 0 0,1 1 1,1-1-1,0 1 1,2 0-1,2 29 1,-2-49 127,0 1 0,0-1 0,0 0 1,1 0-1,-1 0 0,0 0 0,0 0 1,0 1-1,1-1 0,-1 0 0,1 0 0,-1 0 1,1 0-1,-1 0 0,1 0 0,0 0 1,-1 0-1,1-1 0,0 1 0,0 0 0,0 0 1,-1 0-1,1-1 0,0 1 0,0-1 1,0 1-1,0 0 0,0-1 0,0 0 0,0 1 1,1-1-1,-1 0 0,0 1 0,0-1 1,0 0-1,0 0 0,0 0 0,0 0 0,1 0 1,-1 0-1,0 0 0,0 0 0,0-1 1,0 1-1,0 0 0,0-1 0,0 1 0,0-1 1,0 1-1,2-2 0,7-4 26,0 0-1,-1 0 1,0-1 0,11-10-1,-10 8-67,66-64-765,-20 18-2111,-14 15-7391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1024 13624,'34'-18'955,"-1"0"0,-1-3 0,-1 0 0,-1-2 0,-1-1 0,44-48 0,-68 65-901,7-5 97,0-1 0,-2 0 0,0-1 0,0 0 0,-1-1 0,-1 0 0,-1 0 0,9-25 0,-8 10-39,-2 1-1,-1-1 1,-2 0-1,0 0 1,-2-1-1,-5-47 1,1 53 5,0 1-1,-2 0 1,-1 0-1,-1 1 1,-1 0 0,0 0-1,-2 0 1,-20-32 0,21 41-108,-1 1 1,-1 1-1,0 0 1,-1 0-1,0 1 1,-1 0-1,0 2 1,-27-17-1,28 19 13,-1 0-1,0 1 1,0 1 0,-1 0-1,0 1 1,0 1-1,0 0 1,0 0-1,0 2 1,-20-1-1,30 2-25,1 1-1,-1-1 1,0 1-1,1 0 0,-1 0 1,1 0-1,-1 1 1,1-1-1,0 1 0,-1 0 1,1 0-1,0 0 1,0 0-1,0 0 1,1 1-1,-1-1 0,0 1 1,-1 3-1,-5 6-53,2-1-1,-1 1 1,-7 19-1,5-10 82,-7 13-113,1 0 1,-19 66 0,30-80-31,0 0 0,2 1 1,0-1-1,1 1 0,1-1 0,3 38 0,-1-51 37,1-1-1,0 1 1,-1-1 0,2 1-1,-1-1 1,1 0 0,0 0-1,0 0 1,1-1 0,6 9-1,16 18-2710,9 13-10005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9504,'0'0'-1512,"31"6"8494,-20 9-6482,0 0 1,0 0-1,-2 1 0,0 0 1,-1 1-1,10 27 0,5 10-355,17 61-332,-40-113 180,1-1-1,-1 0 1,1 1-1,-1-1 1,1 0-1,0 1 1,-1-1 0,1 0-1,0 0 1,0 1-1,0-1 1,0 0-1,0 0 1,0 0-1,0 0 1,1 0 0,-1-1-1,0 1 1,0 0-1,1-1 1,-1 1-1,0 0 1,1-1-1,-1 1 1,1-1 0,-1 0-1,1 0 1,-1 1-1,1-1 1,-1 0-1,1 0 1,-1 0-1,0-1 1,1 1 0,-1 0-1,1 0 1,1-1-1,1-1 1,0 0-1,0 0 1,0-1-1,0 1 1,0-1-1,-1 1 0,1-1 1,-1 0-1,0-1 1,0 1-1,4-5 1,152-186-39,-37 29-586,-83 114-1421,-18 23-8373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29 414 9056,'-11'-10'3629,"9"6"-3428,-1 0-1,1 0 1,0-1-1,0 1 1,1 0 0,0-1-1,-1 1 1,1-1-1,1 0 1,-1 1 0,1-1-1,0 0 1,0-8-1,2 4-83,-1 0-1,1 0 0,1 1 0,-1-1 0,2 0 1,6-13-1,0 4-89,1 2 0,0-1 0,1 1 0,1 1 0,29-27 0,-25 27-7,1 1 1,0 1-1,1 0 0,0 2 1,1 0-1,1 1 0,0 1 1,0 1-1,0 1 0,1 1 1,0 0-1,0 2 0,1 1 1,43-1-1,-22 6 147,73 14 0,-97-11-9,0 0 0,-1 1 0,0 1 1,0 1-1,-1 1 0,19 11 0,-17-7-126,-1 1 0,0 1 0,24 25-1,-33-30 90,-1 1-1,0 0 0,0 0 0,-1 1 0,-1 0 0,0 0 0,7 17 0,-12-21 81,1 0-1,-1 1 1,0-1-1,-1 1 1,0-1-1,0 1 1,-1 0-1,0-1 1,0 1-1,-3 14 1,2-21-165,-1 1 1,1-1 0,-1 0 0,0 0 0,0 0-1,0 0 1,0-1 0,0 1 0,0 0-1,0-1 1,0 0 0,0 1 0,-1-1-1,1 0 1,-1 0 0,1 0 0,-1 0-1,1-1 1,-4 1 0,-52 10 478,55-11-580,0 0-1,0 1 1,0-1-1,0 0 0,1-1 1,-1 1-1,0 0 1,0-1-1,0 1 0,1-1 1,-1 0-1,0 0 1,1 0-1,-1 0 0,0-1 1,1 1-1,0-1 1,-1 0-1,1 1 0,0-1 1,0 0-1,0 0 1,0 0-1,0-1 0,0 1 1,1 0-1,-3-5 1,2 3-64,1 0 1,0-1-1,0 1 1,0 0-1,0 0 1,1-1-1,-1 1 1,1 0-1,0-1 1,1 1-1,-1 0 1,1-1-1,0 1 1,0 0 0,0 0-1,1 0 1,3-8-1,21-30-3427,-3 9-6290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8248,'0'0'4065,"13"1"-2517,-4 4-1387,-1 1-1,1 0 1,-1 0 0,0 0 0,0 1-1,-1 1 1,0-1 0,0 1-1,-1 0 1,0 1 0,-1-1 0,1 1-1,-2 0 1,1 0 0,-1 1 0,-1 0-1,1-1 1,-2 1 0,3 13-1,-5-20-116,0-1-1,1 1 1,-1-1-1,1 1 0,0-1 1,0 0-1,-1 1 1,2-1-1,-1 0 0,0 1 1,0-1-1,3 2 0,1 5 349,0 0-328,-3-1-140,2-11-28,-1-1 0,1 0 0,0 1-1,0 0 1,0 0 0,7-4 0,-2 0-3,105-90-6362,-84 70-117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2336,'29'6'10808,"-17"-6"-8860,203 31 463,-64-7-1601,83 8-260,-205-28-537,49 2 176,221-2 632,-196-8-516,-72 2-128,-2 0-62,0 1 1,0 1 0,43 6 0,-20 3 125,-30-5-70,0 0-1,34 0 0,-39-3-104,1-2-1,0 0 0,33-7 0,22-4 41,-61 9-919,-4-5-4810,-9-5 1498,-4-1 5977,-10-39 83,15 52-1835,-1 0 0,1-1 0,-1 1 0,0 0 1,1-1-1,-1 1 0,0 0 0,0 0 0,0 0 1,0 0-1,0 0 0,0 0 0,0 0 1,0 0-1,-1 0 0,1 0 0,0 1 0,0-1 1,-1 0-1,-1 0 0,2 1 3,-1-1 0,1 1 0,-1-1 0,1 0 0,0 0 0,0 0 0,-1 0 0,1 0 0,0 0 0,0 0 1,0 0-1,0 0 0,0 0 0,0 0 0,-1-3 0,2 3 1198,3 2-1497,1 0 215,0 0 0,-1 0 0,1 1-1,0 0 1,-1-1 0,0 1 0,0 1 0,1-1 0,-1 0-1,4 5 1,10 6 139,109 74-108,-89-61 382,-36-24 686,-7 16-395,2-9-678,-2 1-1,1-1 1,-1 0-1,0-1 1,-1 0 0,0 0-1,-1 0 1,1-1-1,-2 0 1,1 0-1,-10 5 1,-24 23 183,26-22-256,0-1 0,-30 17 0,29-19-24,12-6-2578,14-9-2120,-3 2 3901,12-6-8751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205 712 12280,'-15'-9'1053,"0"0"1,1-1 0,1-1-1,0 0 1,0-1 0,-20-25-1,24 26-900,-15-26 446,14 16-487,1-1 0,1 0 0,0 0-1,-6-41 1,11 46-109,1 10 5,1 1 0,1-1 0,0 0 0,-1 0 0,3-12 0,0-6-13,2 1 1,1 0-1,0 0 1,2 0-1,12-30 1,-12 38 0,-4 11 5,-1 0-1,1 0 1,-1 0 0,1 0-1,1 1 1,-1-1-1,1 1 1,4-5-1,63-60-13,-54 59-92,27-7 3,12 7 82,-42 10 23,-1 0 0,0 2 0,1-1 0,-1 2 0,24 6 0,-31-6 14,0-1 1,1 1 0,-1 0 0,0 0-1,-1 1 1,1-1 0,-1 1-1,1 1 1,-1-1 0,0 1-1,-1 0 1,6 7 0,-4-5 48,1 0-38,-1 1-1,0 0 1,0 0 0,-1 1 0,0-1 0,-1 1 0,0 0-1,0 1 1,-1-1 0,0 1 0,0-1 0,-1 1 0,-1 0-1,0 0 1,0 0 0,-1 19 0,0-27-133,0-1 0,0 1 0,0-1 0,0 1 0,0-1-1,0 1 1,0-1 0,-1 0 0,1 1 0,-1-1 0,1 1 0,-1-1 0,1 0 0,-1 1 0,0-1-1,1 0 1,-1 0 0,0 0 0,0 1 0,0-1 0,0 0 0,0 0 0,0 0 0,0-1 0,0 1-1,-1 0 1,1 0 0,0-1 0,-3 2 0,-1-1-310,0-1 0,0 1 0,0-1 1,-1-1-1,1 1 0,0-1 0,-6-1 0,-4 0-375,-42-5-8310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8696,'0'0'6320,"8"19"-5368,0 8-361,10 55 0,-5-19-1112,-12-57 849,0 0 0,-1 0 1,1 0-1,-2 0 0,1 1 1,-1-1-1,1 0 0,-4 8 1,-1 25 158,5-39-462,0 1-1,-1 0 0,1-1 1,-1 1-1,1-1 0,-1 1 1,1 0-1,-1-1 0,1 1 0,-1-1 1,1 1-1,-1-1 0,0 0 1,1 1-1,-1-1 0,0 0 1,1 1-1,-1-1 0,0 0 0,0 0 1,1 1-1,-1-1 0,0 0 1,0 0-1,1 0 0,-1 0 1,0 0-1,0 0 0,1 0 0,-1-1 1,0 1-1,0 0 0,1 0 1,-1 0-1,-1-1 0,-46-9-642,17 3-1059,3 6-1812,6 1-6457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271 448 5296,'7'2'434,"1"1"1,-1-1-1,1-1 1,-1 0-1,13 1 1,-16-2-140,0-1 1,0 1 0,0-1-1,0 0 1,0 0 0,0-1-1,-1 1 1,1-1 0,0 0-1,-1 0 1,0 0 0,7-5-1,-4 2 0,1-1 0,-1 0 0,0-1-1,0 1 1,-1-1 0,0-1 0,0 1-1,4-11 1,25-67 1462,-28 67-1463,-2 9-73,-1-1-1,-1 1 0,0-1 1,0 0-1,-1 0 1,0 0-1,-1 0 0,0 0 1,-1 0-1,0 0 1,0 0-1,-1 0 0,0 1 1,-5-13-1,5 16-168,-1 0 0,0 0-1,-1 0 1,1 0 0,-1 0-1,0 1 1,-1 0 0,1 0-1,-1 0 1,0 0-1,0 1 1,-1 0 0,1 0-1,-1 0 1,0 1 0,0 0-1,0 0 1,0 0 0,0 1-1,-1 0 1,-10-2 0,-14 0-285,0 2-1,1 1 1,-52 5 0,35-2-1,25 0-2,0 1 0,0 1 0,-39 13 0,49-9-56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7800,'1'2'135,"-1"0"0,1 0 0,-1 0 0,0 0 0,0 0 0,0 0 0,0 1 0,0-1 0,0 0 0,0 0 0,-1 0 0,1 0 0,-1 0 0,1 0 0,-1 0 0,0 0 0,0 0 0,0 0 0,0 0 0,-2 2 0,-34 42 2140,7-9-452,23-25-1746,-12 24-194,18-35 111,1 0 1,-1 0-1,1 0 0,-1 1 0,1-1 1,0 0-1,-1 0 0,1 0 0,0 0 1,0 1-1,0-1 0,0 0 0,0 0 1,0 1-1,0-1 0,0 0 0,1 0 1,-1 0-1,0 0 0,1 1 0,-1-1 1,1 0-1,-1 0 0,1 0 0,1 1 1,0-1 5,-1-1 0,1 1 0,0-1 0,-1 0 0,1 1 0,0-1 0,0 0 0,0 0 0,-1 0 0,1-1 0,0 1 0,0 0 0,-1-1 0,3 0 0,29-8-1,-31 8 0,20-8-298,0 0 0,22-14 0,21-10-4310,-48 26 3246,11-5-2950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10 260 1080,'0'0'5672,"-1"-4"-5094,-2-8-466,1 1-1,0-1 0,1 0 0,0 0 1,1 0-1,3-23 0,-3 27-340,1-1-1,1 1 1,-1 0-1,1 0 1,1 0-1,-1 0 1,2 0 0,-1 1-1,1-1 1,0 1-1,7-10 1,-7 13 247,-1 0 1,1 0-1,0 1 1,0-1-1,0 1 1,0 0 0,1 0-1,-1 1 1,1-1-1,-1 1 1,1 0-1,0 0 1,0 1-1,0-1 1,0 1-1,0 0 1,1 1-1,-1-1 1,6 1-1,-8 0 199,-1 0-1,0 0 1,0 1-1,0-1 0,0 0 1,0 1-1,0 0 1,0-1-1,0 1 0,0 0 1,0 0-1,0 0 1,0 0-1,-1 1 0,1-1 1,0 0-1,-1 1 1,1-1-1,-1 1 0,0 0 1,1-1-1,-1 1 1,0 0-1,0 0 0,0 0 1,0 0-1,1 4 0,5 26 634,-5-2-5591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7 992,'1'-1'40,"-1"1"1,1-1-1,-1 1 1,0-1-1,1 1 0,-1-1 1,1 1-1,-1 0 1,1-1-1,-1 1 0,1 0 1,-1 0-1,1-1 1,0 1-1,-1 0 1,1 0-1,-1 0 0,1 0 1,0-1-1,-1 1 1,1 0-1,-1 0 0,1 0 1,0 0-1,-1 1 1,1-1-1,-1 0 0,1 0 1,1 0-1,0 18 2049,1 7-1365,-1-16-978,0-1 0,1 0-1,0 0 1,1 0 0,0 0-1,0 0 1,9 12 3687,-2-23-479,-8 0-2971,1 0 1,-1 0-1,0-1 1,0 1-1,0-1 1,-1 0 0,1 0-1,2-5 1,2-6-6404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76 4848,'13'-22'10760,"-25"14"-10006,8 3-690,1 2-1,-1-1 1,0 0 0,0 1-1,0 0 1,-1 0 0,1 0-1,-1 0 1,0 1-1,1 0 1,-1 0 0,0 0-1,0 0 1,0 1 0,-1 0-1,1 0 1,-7 0-1,5 1-74,1 2 0,-1-1 0,1 1 0,0-1-1,0 2 1,0-1 0,0 1 0,0 0-1,1 0 1,-1 1 0,1-1 0,-9 9-1,-11 15-4147,24-16 929,2-10 2524,1 7-4640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5 992,'-6'-1'1216,"-1"0"0,0 0 0,0 0 0,0 1 0,-10 1 1,4-1-442,11 2-884,0 0 0,1-1 0,-1 1 0,1 0 0,0 0 1,-1 0-1,1 0 0,0 0 0,0 0 0,-1 5 0,-2 1-304,2-3 310,-1 1 0,1 0 1,0 0-1,0 1 0,-1 7 0,-3 11 1004,6-23-922,0 15-2678,3-16 2807,0-1-1,-1 1 1,1-1 0,0 0-1,0 0 1,0 0-1,0 0 1,0 0-1,-1 0 1,1-1 0,0 0-1,3 0 1,35-17-3412,-37 16 2753,13-5-322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0 103 992,'54'-29'3912,"-55"19"-3913,1 9-80,-1-1 0,1 1 0,0-1-1,0 1 1,0 0 0,0-1 0,0 1 0,0-1 0,0 1-1,1 0 1,-1-1 0,0 1 0,1 0 0,-1-1 0,1 1-1,-1 0 1,1 0 0,0-1 0,0 1 0,1-2 0,22-30 162,-21 38 392,-1 0 0,0 1 1,-1-1-1,1 1 0,-1-1 0,0 1 0,0 0 1,-1 0-1,0-1 0,0 1 0,-1 9 0,-11 39 1561,12-53-1753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22 992,'1'-1'7,"14"-13"1525,-15 14-1481,1 0 0,-1 1 0,1-1 0,-1 0 0,1 0 0,0 1 0,-1-1 0,1 0 0,-1 1 0,1-1 1,-1 1-1,0-1 0,1 1 0,-1-1 0,1 1 0,-1-1 0,0 1 0,1-1 0,-1 1 0,0-1 0,0 1 0,0 0 0,1-1 1,-1 1-1,0-1 0,0 1 0,0 0 0,0 0 0,21 75 408,-20-75-1385,2-3 916,0 1 523,0-1 0,0-1 0,0 1 0,0 0-1,0-1 1,4-5 0,-4 5-794,36-50-4132,-25 34 3686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6104,'3'1'974,"0"-1"0,1 1 0,-1-1 0,0 0 0,1 0 0,-1 0 0,0-1 0,1 1 0,2-2 0,17-2 1903,263-4-1819,-194 10-1014,128 0 454,9-2 11,-182 0-474,318-4 663,-257 2-638,198-3-74,-253 12 787,-27-9-424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7000,'46'-6'1410,"-33"4"3509,-14 2-5135,-19 4 2649,13-5-1830,14-8-3159,17-12-2167,-12 9-403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11 368 4312,'-11'16'-4,"11"-12"11,20-21 158,2-2 294,-12 12 149,-1 0 0,1 1 0,1 0 0,-1 1 1,15-6-1,-21 9-944,-1-1 264,0 1 1,0 0 0,0 0-1,0 0 1,0 0 0,1 1-1,-1-1 1,1 1 0,-1 0 0,5-1-1,1 0-1353,36-14-1750,-21 8 2188</inkml:trace>
  <inkml:trace contextRef="#ctx0" brushRef="#br0" timeOffset="1">476 114 13720,'-41'25'210,"41"-25"-194,0 0 0,0 0 1,-1 0-1,1 0 0,0 1 0,0-1 0,0 0 0,0 0 0,0 0 0,0 0 0,-1 0 0,1 0 1,0 0-1,0 0 0,0 0 0,0 0 0,0 0 0,0 0 0,0 0 0,0 0 0,0 1 1,-1-1-1,1 0 0,0 0 0,0 0 0,0 0 0,0 0 0,0 0 0,0 0 0,0 1 0,0-1 1,0 0-1,0 0 0,0 0 0,0 0 0,0 0 0,0 0 0,0 1 0,0-1 0,0 0 0,0 0 1,0 0-1,0 0 0,0 0 0,0 0 0,0 0 0,0 1 0,0-1 0,0 0 0,1 0 0,-1 0 1,0 0-1,0 0 0,0 0 0,0 0 0,0 0 0,0 0 0,0 1 0,0-1 0,0 0 1,1 0-1,-1 0 0,0 0 0,0 0 0,0 0 0,0 0 0,0 0 0,0 0 0,1 0 0,5 2 121,-2-4-37,-1 1 0,0-1 0,1 1 1,-1-1-1,0 0 0,0 0 0,0 0 0,0-1 0,0 1 0,-1-1 0,4-3 0,17-15 579,10 2-726,34-17 1,-15 9-6397,-24 18 1389,-4 3 2914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52 119 12824,'-52'21'186,"88"-45"2024,-24 15-2047,0 0 1,0 0-1,1 1 1,1 1-1,-1 0 1,1 1-1,24-8 0,-6 8-348,64-7-6221,-67 11 406</inkml:trace>
  <inkml:trace contextRef="#ctx0" brushRef="#br0" timeOffset="1">587 6 7984,'-21'8'514,"36"-6"1250,41-6 460,20-5-1276,-23 7-3842,-30 2-3966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 3680,'-17'0'197,"9"-1"201,0 1 1,0 0-1,1 1 0,-1 0 0,-9 2 0,36-3 3186,22-2-2606,-21 0-223,-1 1 0,30 1 0,-12 1-4171,-22-1-2757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2968,'8'38'964,"-5"-28"-274,-1 0 0,2 20 0,-4 29 1636,-12 98 0,-1-17-1082,10-69-904,-6 184 738,10-251-1059,-1-1 1,0 0-1,1 0 0,-1 0 1,1 1-1,0-1 1,0 0-1,0 0 1,3 4-1,-3-6 1392,-2-49-2215,5-138-9146,-1 146 8303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166 253 7000,'-1'7'154,"1"-8"257,1-18 859,2-30 825,1 28-1334,0 0-1,1 0 1,1 1-1,10-23 1,-14 39-701,22-55 3052,-24 58-3110,-8 23-31,-43 105-182,-91 200 106,138-319 108,2-4 69,1-1-1,-1 1 0,0-1 1,0 1-1,0-1 0,0 0 1,-1 0-1,-4 6 0,6-9 691,2-1-484,10-13-255,-1 0 0,0-1 0,-1 0-1,10-24 1,23-68-149,-28 68 38,4-9-90,11-52-1,-27 85 421,-1 1 0,0-25 0,-1 30 96,-3-35-766,19 52 185,0 5 176,-1 1 0,-1 0 0,0 2 0,19 26-1,-6-9 55,22 32 92,4-9 2879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178 183 3320,'0'13'2254,"2"-34"96,0-10 454,-1 23-2304,5-30 4179,-6 38-4645,-1 0 0,1 0 0,0 0 0,0 0-1,0 0 1,0-1 0,0 1 0,0 0 0,0 0 0,0 0 0,0 0-1,0 0 1,0 0 0,0-1 0,0 1 0,0 0 0,0 0 0,0 0-1,0 0 1,0 0 0,0 0 0,0 0 0,0-1 0,1 1-1,-1 0 1,0 0 0,0 0 0,0 0 0,0 0 0,0 0 0,0 0-1,0 0 1,0-1 0,0 1 0,0 0 0,1 0 0,-1 0 0,0 0-1,0 0 1,0 0 0,0 0 0,0 0 0,0 0 0,0 0 0,1 0-1,-1 0 1,0 0 0,0 0 0,0 0 0,0 0 0,0 0 0,0 0-1,1 0 1,-1 0 0,0 0 0,0 0 0,0 0 0,0 0 0,4 19 222,-2 16 27,-2-1 0,-8 65 0,0 4 297,7-75-702,-2 353 1111,15-256-935,-6-102 324,-5-21-321,0 0 0,0 0-1,0 1 1,-1-1 0,1 0-1,-1 1 1,1-1 0,-1 1-1,0-1 1,0 5 0,3-23-184,-1 1 0,-1-1 1,-1 0-1,0-16 1,-1 2-21,3-22-82,13-91 0,-6 81 102,1-82 0,-11-38 47,0 155 67,-4-38 1,0-12 475,7 10-489,-2 66-14,-9 4-410,-9 12 485,1 0 0,0 1 0,1 1 0,1 1 0,-16 23 0,13-13 31,1 1 0,-27 62 0,37-73-236,1 0 0,0 0 0,-3 24 0,7-30 436,2-10 67,0-3-2,11-17-362,2-3 199,21-45 0,-19 34-173,14-27 76,32-59-125,-56 110 16,1 0 0,1 0-1,10-10 1,5-6-116,-17 18 466,-4 4-318,1 0 0,-1 0 0,1 0 0,0 0 0,0 0 0,0 0 0,0 1 0,1-1 0,-1 1 0,4-2 0,-5 4 15,1 1 0,-1-1 0,1 1 0,-1-1 1,0 1-1,0 0 0,1 0 0,-1 0 0,0 0 0,1 3 1,-1-2-14,25 43-64,-17-28 95,1 0 1,1-1-1,1 0 1,23 26-1,35 17-212,-62-58-2534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84 3144,'14'66'2988,"-12"-71"-1930,0-9 484,-12-115 8681,10 128-10323,0 23 515,-11 224-335,8-212-60,0 19 100,-12 280-265,15-277 1367,6-73-1723,8-20 140,-2 0 1,-1-2-1,5-46 1,4-119-966,-15 137 978,2-40 536,-7 92-77,-1 0 0,0 0 0,-1 0 0,-8-27 0,8 32 0,0-2-75,0 12-84,-1 6-57,-6 32-4,1 0-1,2 1 0,-1 56 0,1-14-343,-16 256 696,22-301-246,7 57 1,-3-57 236,-10-49-641,1 0-1,-6-21 1,0-29-2798,-4-68 1,10 75-2616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214 149 9328,'6'27'341,"-5"-23"1367,-1-7 4,4-16-1421,-1 7 798,-1 1-1,1-21 1,-3 31 100,0 3-1140,-2 1 0,1-1-1,0 0 1,0 1 0,-1-1-1,1 0 1,-4 4 0,-5 7 132,-25 47-4,-26 42 55,19-28-136,33-54-36,-2-1-1,0-1 0,-1 1 0,-17 18 0,39-47-109,0 0-1,16-24 0,30-79-182,-34 66 35,2 1 1,38-54 0,-51 83 527,-1 0-1,0-1 1,13-35 0,-21 47-47,-2 5-269,0 1-1,0-1 1,0 1-1,1-1 1,-1 0 0,0 1-1,0-1 1,0 1-1,0-1 1,0 1 0,1-1-1,-1 0 1,0 1-1,1-1 1,-1 1 0,0-1-1,1 1 1,-1 0-1,1-1 1,-1 1-1,0-1 1,1 1 0,-1 0-1,1-1 1,-1 1-1,1 0 1,-1-1 0,1 1-1,0 0 1,-1 0-1,1 0 1,-1 0 0,1-1-1,-1 1 1,1 0-1,0 0 1,-1 0 0,1 0-1,-1 0 1,1 0-1,0 1 1,-1-1 0,1 0-1,-1 0 1,1 0-1,-1 0 1,1 1-1,0-1 1,6 3-41,0 1 0,-1-1 0,0 1 0,1 1 0,-1-1 0,-1 1 1,10 9-1,34 44-35,-37-43-8,39 56 99,-31-41 667,26 29 1,-31-46-668,-12-12-236,-2 0-1013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267 121 992,'7'17'811,"-4"-15"-182,-4-10-192,-4-16 627,1 8 1107,1 0 1,-1-26 0,4 41-1915,0 0 0,1 0 1,-1 0-1,0 0 0,0 1 1,-1-1-1,1 0 1,0 0-1,0 0 0,0 0 1,-1 0-1,1 0 0,0 0 1,-1 1-1,1-1 0,0 0 1,-1 0-1,1 0 1,-2 0-1,1 0-149,1 1 0,-1 0-1,1 0 1,-1 0 0,1 0 0,-1 0 0,1 0-1,-1 0 1,1 0 0,-1 0 0,1 0 0,-1 1-1,1-1 1,-1 0 0,1 0 0,-1 0 0,1 1-1,-1-1 1,1 0 0,-1 1 0,1-1 0,0 0-1,-1 1 1,0-1 0,-5 6 158,1 0 0,-1 1 0,-5 7 0,8-9-338,-41 59 588,-51 98 1,71-118-482,22-39 30,1-4-16,-16 18-10,14-15 19,2-3-34,0 0 1,1 0 0,-1-1-1,0 1 1,0 0-1,1-1 1,-1 1 0,0 0-1,0-1 1,0 1-1,0-1 1,0 1 0,0-1-1,0 0 1,0 1-1,0-1 1,0 0 0,0 0-1,0 0 1,0 0-1,-2 0 1,2-3-30,1-1 1,-1 1-1,1-1 0,0 1 0,0-1 0,0-3 1,2-7-69,1 0 1,1 0 0,0 0-1,1 1 1,1-1 0,8-15-1,-8 18-14,3-8-27,1 2 0,1 0 0,26-31-1,47-39-288,-81 84 449,0 0 0,0 0 0,0 1 0,0-1 0,1 1 0,-1 0-1,1 0 1,-1 0 0,7-2 0,-8 3 103,6 7-81,-1 3-46,1 0 0,-2 0 0,0 1-1,0-1 1,0 1 0,-1 1 0,-1-1-1,5 15 1,-3-9 4,1 0-1,10 19 0,44 54 142,-55-77 77,3 4-6330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24/04/2024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Atmo</a:t>
            </a:r>
            <a:r>
              <a:rPr lang="en-GB" dirty="0"/>
              <a:t> grid = 6km  ;   ocean grid = 3km</a:t>
            </a:r>
          </a:p>
          <a:p>
            <a:endParaRPr lang="en-GB" dirty="0"/>
          </a:p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Surface-driven solenoidal circulations occur </a:t>
            </a:r>
            <a:r>
              <a:rPr lang="en-GB" dirty="0" err="1"/>
              <a:t>whenmesoscale</a:t>
            </a:r>
            <a:r>
              <a:rPr lang="en-GB" dirty="0"/>
              <a:t> gradients in the surface heat ﬂux lead to </a:t>
            </a:r>
            <a:r>
              <a:rPr lang="en-GB" dirty="0" err="1"/>
              <a:t>hor-izontal</a:t>
            </a:r>
            <a:r>
              <a:rPr lang="en-GB" dirty="0"/>
              <a:t> mesoscale gradients in boundary layer temper-</a:t>
            </a:r>
            <a:r>
              <a:rPr lang="en-GB" dirty="0" err="1"/>
              <a:t>ature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48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away from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Nonetheless</a:t>
            </a:r>
            <a:r>
              <a:rPr lang="it-IT" dirty="0"/>
              <a:t> </a:t>
            </a:r>
            <a:r>
              <a:rPr lang="it-IT" dirty="0" err="1"/>
              <a:t>everything</a:t>
            </a:r>
            <a:r>
              <a:rPr lang="it-IT" dirty="0"/>
              <a:t> starts from MABL</a:t>
            </a:r>
          </a:p>
          <a:p>
            <a:endParaRPr lang="it-IT" dirty="0"/>
          </a:p>
          <a:p>
            <a:r>
              <a:rPr lang="it-IT" dirty="0" err="1"/>
              <a:t>Diabatic</a:t>
            </a:r>
            <a:r>
              <a:rPr lang="it-IT" dirty="0"/>
              <a:t> </a:t>
            </a:r>
            <a:r>
              <a:rPr lang="it-IT" dirty="0" err="1"/>
              <a:t>heating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PV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r>
              <a:rPr lang="it-IT" dirty="0" err="1"/>
              <a:t>Fronts</a:t>
            </a:r>
            <a:r>
              <a:rPr lang="it-IT" dirty="0"/>
              <a:t> are key, and are </a:t>
            </a:r>
            <a:r>
              <a:rPr lang="it-IT" dirty="0" err="1"/>
              <a:t>asctually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drivers,  in </a:t>
            </a:r>
            <a:r>
              <a:rPr lang="it-IT" dirty="0" err="1"/>
              <a:t>modulating</a:t>
            </a:r>
            <a:r>
              <a:rPr lang="it-IT" dirty="0"/>
              <a:t> the short time scale THF budget (1-2 weeks) </a:t>
            </a:r>
            <a:r>
              <a:rPr lang="it-IT" dirty="0">
                <a:sym typeface="Wingdings" panose="05000000000000000000" pitchFamily="2" charset="2"/>
              </a:rPr>
              <a:t> in </a:t>
            </a:r>
            <a:r>
              <a:rPr lang="it-IT" dirty="0" err="1">
                <a:sym typeface="Wingdings" panose="05000000000000000000" pitchFamily="2" charset="2"/>
              </a:rPr>
              <a:t>contrast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one </a:t>
            </a:r>
            <a:r>
              <a:rPr lang="it-IT" dirty="0" err="1">
                <a:sym typeface="Wingdings" panose="05000000000000000000" pitchFamily="2" charset="2"/>
              </a:rPr>
              <a:t>smooths</a:t>
            </a:r>
            <a:r>
              <a:rPr lang="it-IT" dirty="0">
                <a:sym typeface="Wingdings" panose="05000000000000000000" pitchFamily="2" charset="2"/>
              </a:rPr>
              <a:t> out </a:t>
            </a:r>
            <a:r>
              <a:rPr lang="it-IT" dirty="0" err="1">
                <a:sym typeface="Wingdings" panose="05000000000000000000" pitchFamily="2" charset="2"/>
              </a:rPr>
              <a:t>synops</a:t>
            </a:r>
            <a:r>
              <a:rPr lang="it-IT" dirty="0">
                <a:sym typeface="Wingdings" panose="05000000000000000000" pitchFamily="2" charset="2"/>
              </a:rPr>
              <a:t>, SST’ </a:t>
            </a:r>
            <a:r>
              <a:rPr lang="it-IT" dirty="0" err="1">
                <a:sym typeface="Wingdings" panose="05000000000000000000" pitchFamily="2" charset="2"/>
              </a:rPr>
              <a:t>becomes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contributor (1 </a:t>
            </a:r>
            <a:r>
              <a:rPr lang="it-IT" dirty="0" err="1">
                <a:sym typeface="Wingdings" panose="05000000000000000000" pitchFamily="2" charset="2"/>
              </a:rPr>
              <a:t>month</a:t>
            </a:r>
            <a:r>
              <a:rPr lang="it-IT" dirty="0">
                <a:sym typeface="Wingdings" panose="05000000000000000000" pitchFamily="2" charset="2"/>
              </a:rPr>
              <a:t>) </a:t>
            </a:r>
          </a:p>
          <a:p>
            <a:r>
              <a:rPr lang="it-IT" dirty="0" err="1">
                <a:sym typeface="Wingdings" panose="05000000000000000000" pitchFamily="2" charset="2"/>
              </a:rPr>
              <a:t>Role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convergence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clear : </a:t>
            </a:r>
            <a:r>
              <a:rPr lang="it-IT" dirty="0" err="1">
                <a:sym typeface="Wingdings" panose="05000000000000000000" pitchFamily="2" charset="2"/>
              </a:rPr>
              <a:t>climatology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linked</a:t>
            </a:r>
            <a:r>
              <a:rPr lang="it-IT" dirty="0">
                <a:sym typeface="Wingdings" panose="05000000000000000000" pitchFamily="2" charset="2"/>
              </a:rPr>
              <a:t> to LAPL(SST), </a:t>
            </a:r>
            <a:r>
              <a:rPr lang="it-IT" dirty="0" err="1">
                <a:sym typeface="Wingdings" panose="05000000000000000000" pitchFamily="2" charset="2"/>
              </a:rPr>
              <a:t>however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there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debate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started</a:t>
            </a:r>
            <a:r>
              <a:rPr lang="it-IT" dirty="0">
                <a:sym typeface="Wingdings" panose="05000000000000000000" pitchFamily="2" charset="2"/>
              </a:rPr>
              <a:t> from </a:t>
            </a:r>
            <a:r>
              <a:rPr lang="it-IT" dirty="0" err="1">
                <a:sym typeface="Wingdings" panose="05000000000000000000" pitchFamily="2" charset="2"/>
              </a:rPr>
              <a:t>QuikScat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meas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explanation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from linear </a:t>
            </a:r>
            <a:r>
              <a:rPr lang="it-IT" dirty="0" err="1">
                <a:sym typeface="Wingdings" panose="05000000000000000000" pitchFamily="2" charset="2"/>
              </a:rPr>
              <a:t>Ekman</a:t>
            </a:r>
            <a:r>
              <a:rPr lang="it-IT" dirty="0">
                <a:sym typeface="Wingdings" panose="05000000000000000000" pitchFamily="2" charset="2"/>
              </a:rPr>
              <a:t> dynamics; do </a:t>
            </a:r>
            <a:r>
              <a:rPr lang="it-IT" dirty="0" err="1">
                <a:sym typeface="Wingdings" panose="05000000000000000000" pitchFamily="2" charset="2"/>
              </a:rPr>
              <a:t>they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contribute</a:t>
            </a:r>
            <a:r>
              <a:rPr lang="it-IT" dirty="0">
                <a:sym typeface="Wingdings" panose="05000000000000000000" pitchFamily="2" charset="2"/>
              </a:rPr>
              <a:t> to time </a:t>
            </a:r>
            <a:r>
              <a:rPr lang="it-IT" dirty="0" err="1">
                <a:sym typeface="Wingdings" panose="05000000000000000000" pitchFamily="2" charset="2"/>
              </a:rPr>
              <a:t>mean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conv</a:t>
            </a:r>
            <a:r>
              <a:rPr lang="it-IT" dirty="0">
                <a:sym typeface="Wingdings" panose="05000000000000000000" pitchFamily="2" charset="2"/>
              </a:rPr>
              <a:t> patterns?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DMM: Indeed, a wind blowing from cold to warm (warm </a:t>
            </a:r>
            <a:r>
              <a:rPr lang="en-GB" dirty="0" err="1"/>
              <a:t>tocold</a:t>
            </a:r>
            <a:r>
              <a:rPr lang="en-GB" dirty="0"/>
              <a:t>) SST </a:t>
            </a:r>
            <a:r>
              <a:rPr lang="en-GB" dirty="0" err="1"/>
              <a:t>favors</a:t>
            </a:r>
            <a:r>
              <a:rPr lang="en-GB" dirty="0"/>
              <a:t> the increase (decrease) of the air </a:t>
            </a:r>
            <a:r>
              <a:rPr lang="en-GB" dirty="0" err="1"/>
              <a:t>potentialtemperature</a:t>
            </a:r>
            <a:r>
              <a:rPr lang="en-GB" dirty="0"/>
              <a:t> and humidity and weakens (strengthens) the </a:t>
            </a:r>
            <a:r>
              <a:rPr lang="en-GB" dirty="0" err="1"/>
              <a:t>ver</a:t>
            </a:r>
            <a:r>
              <a:rPr lang="en-GB" dirty="0"/>
              <a:t>-tical wind shear, enhancing (inhibiting) the coupling with </a:t>
            </a:r>
            <a:r>
              <a:rPr lang="en-GB" dirty="0" err="1"/>
              <a:t>thewinds</a:t>
            </a:r>
            <a:r>
              <a:rPr lang="en-GB" dirty="0"/>
              <a:t> aloft; arguments from an </a:t>
            </a:r>
            <a:r>
              <a:rPr lang="en-GB" dirty="0" err="1"/>
              <a:t>analyti-cal</a:t>
            </a:r>
            <a:r>
              <a:rPr lang="en-GB" dirty="0"/>
              <a:t> model the wind response to an ocean front is </a:t>
            </a:r>
            <a:r>
              <a:rPr lang="en-GB" dirty="0" err="1"/>
              <a:t>asymmetric,with</a:t>
            </a:r>
            <a:r>
              <a:rPr lang="en-GB" dirty="0"/>
              <a:t> a more important DMM response for the cold-to-</a:t>
            </a:r>
            <a:r>
              <a:rPr lang="en-GB" dirty="0" err="1"/>
              <a:t>warmtransitions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 mechanism, the air parcel </a:t>
            </a:r>
            <a:r>
              <a:rPr lang="en-GB" dirty="0" err="1"/>
              <a:t>thermodynamicallyadjusts</a:t>
            </a:r>
            <a:r>
              <a:rPr lang="en-GB" dirty="0"/>
              <a:t> to the underlying SST affecting air density and </a:t>
            </a:r>
            <a:r>
              <a:rPr lang="en-GB" dirty="0" err="1"/>
              <a:t>pres</a:t>
            </a:r>
            <a:r>
              <a:rPr lang="en-GB" dirty="0"/>
              <a:t>-sure;  also shown to be asymmetric in over cold or warm patches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Been argued that coupling is stronger in winter, in line with the seasonality patterns seen before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DMM- and PA-mediated wind response can be disentangled by estimating re-</a:t>
            </a:r>
            <a:r>
              <a:rPr lang="en-GB" dirty="0" err="1"/>
              <a:t>sponse</a:t>
            </a:r>
            <a:r>
              <a:rPr lang="en-GB" dirty="0"/>
              <a:t> and transfer functions from satellite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/>
              <a:t>NOT TREATED: FEEDBACK ON THE OCEAN BY INDUCED CIRCULATION, ANOMALOUS EKMAN PUMPING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18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24/04/2024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24/04/2024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24/04/2024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24/04/2024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24/04/2024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24/04/2024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24/04/2024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63.png"/><Relationship Id="rId117" Type="http://schemas.openxmlformats.org/officeDocument/2006/relationships/image" Target="../media/image811.png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image" Target="../media/image104.png"/><Relationship Id="rId324" Type="http://schemas.openxmlformats.org/officeDocument/2006/relationships/customXml" Target="../ink/ink153.xml"/><Relationship Id="rId170" Type="http://schemas.openxmlformats.org/officeDocument/2006/relationships/customXml" Target="../ink/ink76.xml"/><Relationship Id="rId226" Type="http://schemas.openxmlformats.org/officeDocument/2006/relationships/customXml" Target="../ink/ink104.xml"/><Relationship Id="rId268" Type="http://schemas.openxmlformats.org/officeDocument/2006/relationships/customXml" Target="../ink/ink125.xml"/><Relationship Id="rId32" Type="http://schemas.openxmlformats.org/officeDocument/2006/relationships/image" Target="../media/image322.png"/><Relationship Id="rId74" Type="http://schemas.openxmlformats.org/officeDocument/2006/relationships/image" Target="../media/image53.png"/><Relationship Id="rId335" Type="http://schemas.openxmlformats.org/officeDocument/2006/relationships/image" Target="../media/image183.png"/><Relationship Id="rId5" Type="http://schemas.openxmlformats.org/officeDocument/2006/relationships/customXml" Target="../ink/ink2.xml"/><Relationship Id="rId181" Type="http://schemas.openxmlformats.org/officeDocument/2006/relationships/image" Target="../media/image115.png"/><Relationship Id="rId237" Type="http://schemas.openxmlformats.org/officeDocument/2006/relationships/image" Target="../media/image129.png"/><Relationship Id="rId279" Type="http://schemas.openxmlformats.org/officeDocument/2006/relationships/image" Target="../media/image152.png"/><Relationship Id="rId43" Type="http://schemas.openxmlformats.org/officeDocument/2006/relationships/customXml" Target="../ink/ink21.xml"/><Relationship Id="rId139" Type="http://schemas.openxmlformats.org/officeDocument/2006/relationships/image" Target="../media/image93.png"/><Relationship Id="rId290" Type="http://schemas.openxmlformats.org/officeDocument/2006/relationships/customXml" Target="../ink/ink136.xml"/><Relationship Id="rId304" Type="http://schemas.openxmlformats.org/officeDocument/2006/relationships/customXml" Target="../ink/ink143.xml"/><Relationship Id="rId346" Type="http://schemas.openxmlformats.org/officeDocument/2006/relationships/customXml" Target="../ink/ink164.xml"/><Relationship Id="rId85" Type="http://schemas.openxmlformats.org/officeDocument/2006/relationships/customXml" Target="../ink/ink42.xml"/><Relationship Id="rId150" Type="http://schemas.openxmlformats.org/officeDocument/2006/relationships/customXml" Target="../ink/ink66.xml"/><Relationship Id="rId192" Type="http://schemas.openxmlformats.org/officeDocument/2006/relationships/customXml" Target="../ink/ink87.xml"/><Relationship Id="rId206" Type="http://schemas.openxmlformats.org/officeDocument/2006/relationships/customXml" Target="../ink/ink94.xml"/><Relationship Id="rId248" Type="http://schemas.openxmlformats.org/officeDocument/2006/relationships/customXml" Target="../ink/ink115.xml"/><Relationship Id="rId12" Type="http://schemas.openxmlformats.org/officeDocument/2006/relationships/image" Target="../media/image32.png"/><Relationship Id="rId108" Type="http://schemas.openxmlformats.org/officeDocument/2006/relationships/image" Target="../media/image70.png"/><Relationship Id="rId315" Type="http://schemas.openxmlformats.org/officeDocument/2006/relationships/image" Target="../media/image172.png"/><Relationship Id="rId357" Type="http://schemas.openxmlformats.org/officeDocument/2006/relationships/customXml" Target="../ink/ink172.xml"/><Relationship Id="rId54" Type="http://schemas.openxmlformats.org/officeDocument/2006/relationships/image" Target="../media/image43.png"/><Relationship Id="rId96" Type="http://schemas.openxmlformats.org/officeDocument/2006/relationships/image" Target="../media/image64.png"/><Relationship Id="rId161" Type="http://schemas.openxmlformats.org/officeDocument/2006/relationships/image" Target="../media/image105.png"/><Relationship Id="rId217" Type="http://schemas.openxmlformats.org/officeDocument/2006/relationships/image" Target="../media/image84.png"/><Relationship Id="rId259" Type="http://schemas.openxmlformats.org/officeDocument/2006/relationships/image" Target="../media/image141.png"/><Relationship Id="rId23" Type="http://schemas.openxmlformats.org/officeDocument/2006/relationships/customXml" Target="../ink/ink11.xml"/><Relationship Id="rId270" Type="http://schemas.openxmlformats.org/officeDocument/2006/relationships/customXml" Target="../ink/ink126.xml"/><Relationship Id="rId326" Type="http://schemas.openxmlformats.org/officeDocument/2006/relationships/customXml" Target="../ink/ink154.xml"/><Relationship Id="rId119" Type="http://schemas.openxmlformats.org/officeDocument/2006/relationships/image" Target="../media/image820.png"/><Relationship Id="rId65" Type="http://schemas.openxmlformats.org/officeDocument/2006/relationships/customXml" Target="../ink/ink32.xml"/><Relationship Id="rId172" Type="http://schemas.openxmlformats.org/officeDocument/2006/relationships/customXml" Target="../ink/ink77.xml"/><Relationship Id="rId228" Type="http://schemas.openxmlformats.org/officeDocument/2006/relationships/customXml" Target="../ink/ink105.xml"/><Relationship Id="rId281" Type="http://schemas.openxmlformats.org/officeDocument/2006/relationships/image" Target="../media/image153.png"/><Relationship Id="rId337" Type="http://schemas.openxmlformats.org/officeDocument/2006/relationships/image" Target="../media/image184.png"/><Relationship Id="rId34" Type="http://schemas.openxmlformats.org/officeDocument/2006/relationships/image" Target="../media/image33.png"/><Relationship Id="rId76" Type="http://schemas.openxmlformats.org/officeDocument/2006/relationships/image" Target="../media/image54.png"/><Relationship Id="rId141" Type="http://schemas.openxmlformats.org/officeDocument/2006/relationships/image" Target="../media/image94.png"/><Relationship Id="rId7" Type="http://schemas.openxmlformats.org/officeDocument/2006/relationships/customXml" Target="../ink/ink3.xml"/><Relationship Id="rId183" Type="http://schemas.openxmlformats.org/officeDocument/2006/relationships/image" Target="../media/image116.png"/><Relationship Id="rId239" Type="http://schemas.openxmlformats.org/officeDocument/2006/relationships/image" Target="../media/image130.png"/><Relationship Id="rId250" Type="http://schemas.openxmlformats.org/officeDocument/2006/relationships/customXml" Target="../ink/ink116.xml"/><Relationship Id="rId292" Type="http://schemas.openxmlformats.org/officeDocument/2006/relationships/customXml" Target="../ink/ink137.xml"/><Relationship Id="rId306" Type="http://schemas.openxmlformats.org/officeDocument/2006/relationships/customXml" Target="../ink/ink144.xml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75.png"/><Relationship Id="rId348" Type="http://schemas.openxmlformats.org/officeDocument/2006/relationships/customXml" Target="../ink/ink165.xml"/><Relationship Id="rId152" Type="http://schemas.openxmlformats.org/officeDocument/2006/relationships/customXml" Target="../ink/ink67.xml"/><Relationship Id="rId194" Type="http://schemas.openxmlformats.org/officeDocument/2006/relationships/customXml" Target="../ink/ink88.xml"/><Relationship Id="rId208" Type="http://schemas.openxmlformats.org/officeDocument/2006/relationships/customXml" Target="../ink/ink95.xml"/><Relationship Id="rId261" Type="http://schemas.openxmlformats.org/officeDocument/2006/relationships/image" Target="../media/image142.png"/><Relationship Id="rId14" Type="http://schemas.openxmlformats.org/officeDocument/2006/relationships/image" Target="../media/image231.PNG"/><Relationship Id="rId56" Type="http://schemas.openxmlformats.org/officeDocument/2006/relationships/image" Target="../media/image44.png"/><Relationship Id="rId317" Type="http://schemas.openxmlformats.org/officeDocument/2006/relationships/image" Target="../media/image173.png"/><Relationship Id="rId359" Type="http://schemas.openxmlformats.org/officeDocument/2006/relationships/customXml" Target="../ink/ink174.xml"/><Relationship Id="rId98" Type="http://schemas.openxmlformats.org/officeDocument/2006/relationships/image" Target="../media/image65.png"/><Relationship Id="rId163" Type="http://schemas.openxmlformats.org/officeDocument/2006/relationships/image" Target="../media/image106.png"/><Relationship Id="rId219" Type="http://schemas.openxmlformats.org/officeDocument/2006/relationships/image" Target="../media/image85.png"/><Relationship Id="rId121" Type="http://schemas.openxmlformats.org/officeDocument/2006/relationships/image" Target="../media/image830.png"/><Relationship Id="rId230" Type="http://schemas.openxmlformats.org/officeDocument/2006/relationships/customXml" Target="../ink/ink106.xml"/><Relationship Id="rId251" Type="http://schemas.openxmlformats.org/officeDocument/2006/relationships/image" Target="../media/image136.png"/><Relationship Id="rId25" Type="http://schemas.openxmlformats.org/officeDocument/2006/relationships/customXml" Target="../ink/ink12.xml"/><Relationship Id="rId46" Type="http://schemas.openxmlformats.org/officeDocument/2006/relationships/image" Target="../media/image39.png"/><Relationship Id="rId67" Type="http://schemas.openxmlformats.org/officeDocument/2006/relationships/customXml" Target="../ink/ink33.xml"/><Relationship Id="rId272" Type="http://schemas.openxmlformats.org/officeDocument/2006/relationships/customXml" Target="../ink/ink127.xml"/><Relationship Id="rId293" Type="http://schemas.openxmlformats.org/officeDocument/2006/relationships/image" Target="../media/image159.png"/><Relationship Id="rId307" Type="http://schemas.openxmlformats.org/officeDocument/2006/relationships/image" Target="../media/image167.png"/><Relationship Id="rId328" Type="http://schemas.openxmlformats.org/officeDocument/2006/relationships/customXml" Target="../ink/ink155.xml"/><Relationship Id="rId349" Type="http://schemas.openxmlformats.org/officeDocument/2006/relationships/image" Target="../media/image780.png"/><Relationship Id="rId88" Type="http://schemas.openxmlformats.org/officeDocument/2006/relationships/image" Target="../media/image60.png"/><Relationship Id="rId111" Type="http://schemas.openxmlformats.org/officeDocument/2006/relationships/customXml" Target="../ink/ink55.xml"/><Relationship Id="rId153" Type="http://schemas.openxmlformats.org/officeDocument/2006/relationships/image" Target="../media/image100.png"/><Relationship Id="rId174" Type="http://schemas.openxmlformats.org/officeDocument/2006/relationships/customXml" Target="../ink/ink78.xml"/><Relationship Id="rId195" Type="http://schemas.openxmlformats.org/officeDocument/2006/relationships/image" Target="../media/image122.png"/><Relationship Id="rId209" Type="http://schemas.openxmlformats.org/officeDocument/2006/relationships/image" Target="../media/image79.png"/><Relationship Id="rId360" Type="http://schemas.openxmlformats.org/officeDocument/2006/relationships/customXml" Target="../ink/ink175.xml"/><Relationship Id="rId220" Type="http://schemas.openxmlformats.org/officeDocument/2006/relationships/customXml" Target="../ink/ink101.xml"/><Relationship Id="rId241" Type="http://schemas.openxmlformats.org/officeDocument/2006/relationships/image" Target="../media/image131.png"/><Relationship Id="rId15" Type="http://schemas.openxmlformats.org/officeDocument/2006/relationships/customXml" Target="../ink/ink7.xml"/><Relationship Id="rId36" Type="http://schemas.openxmlformats.org/officeDocument/2006/relationships/image" Target="../media/image34.png"/><Relationship Id="rId57" Type="http://schemas.openxmlformats.org/officeDocument/2006/relationships/customXml" Target="../ink/ink28.xml"/><Relationship Id="rId262" Type="http://schemas.openxmlformats.org/officeDocument/2006/relationships/customXml" Target="../ink/ink122.xml"/><Relationship Id="rId283" Type="http://schemas.openxmlformats.org/officeDocument/2006/relationships/image" Target="../media/image154.png"/><Relationship Id="rId318" Type="http://schemas.openxmlformats.org/officeDocument/2006/relationships/customXml" Target="../ink/ink150.xml"/><Relationship Id="rId339" Type="http://schemas.openxmlformats.org/officeDocument/2006/relationships/image" Target="../media/image185.png"/><Relationship Id="rId78" Type="http://schemas.openxmlformats.org/officeDocument/2006/relationships/image" Target="../media/image5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43" Type="http://schemas.openxmlformats.org/officeDocument/2006/relationships/image" Target="../media/image95.png"/><Relationship Id="rId164" Type="http://schemas.openxmlformats.org/officeDocument/2006/relationships/customXml" Target="../ink/ink73.xml"/><Relationship Id="rId185" Type="http://schemas.openxmlformats.org/officeDocument/2006/relationships/image" Target="../media/image117.png"/><Relationship Id="rId350" Type="http://schemas.openxmlformats.org/officeDocument/2006/relationships/customXml" Target="../ink/ink166.xml"/><Relationship Id="rId9" Type="http://schemas.openxmlformats.org/officeDocument/2006/relationships/customXml" Target="../ink/ink4.xml"/><Relationship Id="rId210" Type="http://schemas.openxmlformats.org/officeDocument/2006/relationships/customXml" Target="../ink/ink96.xml"/><Relationship Id="rId26" Type="http://schemas.openxmlformats.org/officeDocument/2006/relationships/image" Target="../media/image291.png"/><Relationship Id="rId231" Type="http://schemas.openxmlformats.org/officeDocument/2006/relationships/image" Target="../media/image126.png"/><Relationship Id="rId252" Type="http://schemas.openxmlformats.org/officeDocument/2006/relationships/customXml" Target="../ink/ink117.xml"/><Relationship Id="rId273" Type="http://schemas.openxmlformats.org/officeDocument/2006/relationships/image" Target="../media/image148.png"/><Relationship Id="rId294" Type="http://schemas.openxmlformats.org/officeDocument/2006/relationships/customXml" Target="../ink/ink138.xml"/><Relationship Id="rId308" Type="http://schemas.openxmlformats.org/officeDocument/2006/relationships/customXml" Target="../ink/ink145.xml"/><Relationship Id="rId329" Type="http://schemas.openxmlformats.org/officeDocument/2006/relationships/image" Target="../media/image179.png"/><Relationship Id="rId47" Type="http://schemas.openxmlformats.org/officeDocument/2006/relationships/customXml" Target="../ink/ink23.xml"/><Relationship Id="rId68" Type="http://schemas.openxmlformats.org/officeDocument/2006/relationships/image" Target="../media/image50.png"/><Relationship Id="rId89" Type="http://schemas.openxmlformats.org/officeDocument/2006/relationships/customXml" Target="../ink/ink44.xml"/><Relationship Id="rId112" Type="http://schemas.openxmlformats.org/officeDocument/2006/relationships/image" Target="../media/image76.png"/><Relationship Id="rId133" Type="http://schemas.openxmlformats.org/officeDocument/2006/relationships/image" Target="../media/image89.png"/><Relationship Id="rId154" Type="http://schemas.openxmlformats.org/officeDocument/2006/relationships/customXml" Target="../ink/ink68.xml"/><Relationship Id="rId175" Type="http://schemas.openxmlformats.org/officeDocument/2006/relationships/image" Target="../media/image112.png"/><Relationship Id="rId340" Type="http://schemas.openxmlformats.org/officeDocument/2006/relationships/customXml" Target="../ink/ink161.xml"/><Relationship Id="rId361" Type="http://schemas.openxmlformats.org/officeDocument/2006/relationships/image" Target="../media/image190.png"/><Relationship Id="rId196" Type="http://schemas.openxmlformats.org/officeDocument/2006/relationships/customXml" Target="../ink/ink89.xml"/><Relationship Id="rId200" Type="http://schemas.openxmlformats.org/officeDocument/2006/relationships/customXml" Target="../ink/ink91.xml"/><Relationship Id="rId16" Type="http://schemas.openxmlformats.org/officeDocument/2006/relationships/image" Target="../media/image242.png"/><Relationship Id="rId221" Type="http://schemas.openxmlformats.org/officeDocument/2006/relationships/image" Target="../media/image86.png"/><Relationship Id="rId242" Type="http://schemas.openxmlformats.org/officeDocument/2006/relationships/customXml" Target="../ink/ink112.xml"/><Relationship Id="rId263" Type="http://schemas.openxmlformats.org/officeDocument/2006/relationships/image" Target="../media/image143.png"/><Relationship Id="rId284" Type="http://schemas.openxmlformats.org/officeDocument/2006/relationships/customXml" Target="../ink/ink133.xml"/><Relationship Id="rId319" Type="http://schemas.openxmlformats.org/officeDocument/2006/relationships/image" Target="../media/image174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79" Type="http://schemas.openxmlformats.org/officeDocument/2006/relationships/customXml" Target="../ink/ink39.xml"/><Relationship Id="rId102" Type="http://schemas.openxmlformats.org/officeDocument/2006/relationships/image" Target="../media/image67.png"/><Relationship Id="rId144" Type="http://schemas.openxmlformats.org/officeDocument/2006/relationships/customXml" Target="../ink/ink63.xml"/><Relationship Id="rId330" Type="http://schemas.openxmlformats.org/officeDocument/2006/relationships/customXml" Target="../ink/ink156.xml"/><Relationship Id="rId123" Type="http://schemas.openxmlformats.org/officeDocument/2006/relationships/image" Target="../media/image840.png"/><Relationship Id="rId90" Type="http://schemas.openxmlformats.org/officeDocument/2006/relationships/image" Target="../media/image61.png"/><Relationship Id="rId165" Type="http://schemas.openxmlformats.org/officeDocument/2006/relationships/image" Target="../media/image107.png"/><Relationship Id="rId186" Type="http://schemas.openxmlformats.org/officeDocument/2006/relationships/customXml" Target="../ink/ink84.xml"/><Relationship Id="rId351" Type="http://schemas.openxmlformats.org/officeDocument/2006/relationships/image" Target="../media/image790.png"/><Relationship Id="rId211" Type="http://schemas.openxmlformats.org/officeDocument/2006/relationships/image" Target="../media/image81.png"/><Relationship Id="rId232" Type="http://schemas.openxmlformats.org/officeDocument/2006/relationships/customXml" Target="../ink/ink107.xml"/><Relationship Id="rId253" Type="http://schemas.openxmlformats.org/officeDocument/2006/relationships/image" Target="../media/image137.png"/><Relationship Id="rId274" Type="http://schemas.openxmlformats.org/officeDocument/2006/relationships/customXml" Target="../ink/ink128.xml"/><Relationship Id="rId295" Type="http://schemas.openxmlformats.org/officeDocument/2006/relationships/image" Target="../media/image161.png"/><Relationship Id="rId309" Type="http://schemas.openxmlformats.org/officeDocument/2006/relationships/image" Target="../media/image168.png"/><Relationship Id="rId27" Type="http://schemas.openxmlformats.org/officeDocument/2006/relationships/customXml" Target="../ink/ink13.xml"/><Relationship Id="rId48" Type="http://schemas.openxmlformats.org/officeDocument/2006/relationships/image" Target="../media/image4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58.xml"/><Relationship Id="rId320" Type="http://schemas.openxmlformats.org/officeDocument/2006/relationships/customXml" Target="../ink/ink151.xml"/><Relationship Id="rId80" Type="http://schemas.openxmlformats.org/officeDocument/2006/relationships/image" Target="../media/image56.png"/><Relationship Id="rId155" Type="http://schemas.openxmlformats.org/officeDocument/2006/relationships/image" Target="../media/image102.png"/><Relationship Id="rId176" Type="http://schemas.openxmlformats.org/officeDocument/2006/relationships/customXml" Target="../ink/ink79.xml"/><Relationship Id="rId197" Type="http://schemas.openxmlformats.org/officeDocument/2006/relationships/image" Target="../media/image123.png"/><Relationship Id="rId341" Type="http://schemas.openxmlformats.org/officeDocument/2006/relationships/image" Target="../media/image186.png"/><Relationship Id="rId362" Type="http://schemas.openxmlformats.org/officeDocument/2006/relationships/customXml" Target="../ink/ink176.xml"/><Relationship Id="rId201" Type="http://schemas.openxmlformats.org/officeDocument/2006/relationships/image" Target="../media/image72.png"/><Relationship Id="rId222" Type="http://schemas.openxmlformats.org/officeDocument/2006/relationships/customXml" Target="../ink/ink102.xml"/><Relationship Id="rId243" Type="http://schemas.openxmlformats.org/officeDocument/2006/relationships/image" Target="../media/image132.png"/><Relationship Id="rId264" Type="http://schemas.openxmlformats.org/officeDocument/2006/relationships/customXml" Target="../ink/ink123.xml"/><Relationship Id="rId285" Type="http://schemas.openxmlformats.org/officeDocument/2006/relationships/image" Target="../media/image155.png"/><Relationship Id="rId17" Type="http://schemas.openxmlformats.org/officeDocument/2006/relationships/customXml" Target="../ink/ink8.xml"/><Relationship Id="rId38" Type="http://schemas.openxmlformats.org/officeDocument/2006/relationships/image" Target="../media/image35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310" Type="http://schemas.openxmlformats.org/officeDocument/2006/relationships/customXml" Target="../ink/ink146.xml"/><Relationship Id="rId70" Type="http://schemas.openxmlformats.org/officeDocument/2006/relationships/image" Target="../media/image51.png"/><Relationship Id="rId91" Type="http://schemas.openxmlformats.org/officeDocument/2006/relationships/customXml" Target="../ink/ink45.xml"/><Relationship Id="rId145" Type="http://schemas.openxmlformats.org/officeDocument/2006/relationships/image" Target="../media/image96.png"/><Relationship Id="rId166" Type="http://schemas.openxmlformats.org/officeDocument/2006/relationships/customXml" Target="../ink/ink74.xml"/><Relationship Id="rId187" Type="http://schemas.openxmlformats.org/officeDocument/2006/relationships/image" Target="../media/image118.png"/><Relationship Id="rId331" Type="http://schemas.openxmlformats.org/officeDocument/2006/relationships/image" Target="../media/image181.png"/><Relationship Id="rId352" Type="http://schemas.openxmlformats.org/officeDocument/2006/relationships/customXml" Target="../ink/ink1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.xml"/><Relationship Id="rId233" Type="http://schemas.openxmlformats.org/officeDocument/2006/relationships/image" Target="../media/image127.png"/><Relationship Id="rId254" Type="http://schemas.openxmlformats.org/officeDocument/2006/relationships/customXml" Target="../ink/ink118.xml"/><Relationship Id="rId28" Type="http://schemas.openxmlformats.org/officeDocument/2006/relationships/image" Target="../media/image301.png"/><Relationship Id="rId49" Type="http://schemas.openxmlformats.org/officeDocument/2006/relationships/customXml" Target="../ink/ink24.xml"/><Relationship Id="rId114" Type="http://schemas.openxmlformats.org/officeDocument/2006/relationships/image" Target="../media/image77.png"/><Relationship Id="rId275" Type="http://schemas.openxmlformats.org/officeDocument/2006/relationships/image" Target="../media/image149.png"/><Relationship Id="rId296" Type="http://schemas.openxmlformats.org/officeDocument/2006/relationships/customXml" Target="../ink/ink139.xml"/><Relationship Id="rId300" Type="http://schemas.openxmlformats.org/officeDocument/2006/relationships/customXml" Target="../ink/ink141.xml"/><Relationship Id="rId60" Type="http://schemas.openxmlformats.org/officeDocument/2006/relationships/image" Target="../media/image46.png"/><Relationship Id="rId81" Type="http://schemas.openxmlformats.org/officeDocument/2006/relationships/customXml" Target="../ink/ink40.xml"/><Relationship Id="rId135" Type="http://schemas.openxmlformats.org/officeDocument/2006/relationships/image" Target="../media/image90.png"/><Relationship Id="rId156" Type="http://schemas.openxmlformats.org/officeDocument/2006/relationships/customXml" Target="../ink/ink69.xml"/><Relationship Id="rId177" Type="http://schemas.openxmlformats.org/officeDocument/2006/relationships/image" Target="../media/image113.png"/><Relationship Id="rId198" Type="http://schemas.openxmlformats.org/officeDocument/2006/relationships/customXml" Target="../ink/ink90.xml"/><Relationship Id="rId321" Type="http://schemas.openxmlformats.org/officeDocument/2006/relationships/image" Target="../media/image175.png"/><Relationship Id="rId342" Type="http://schemas.openxmlformats.org/officeDocument/2006/relationships/customXml" Target="../ink/ink162.xml"/><Relationship Id="rId363" Type="http://schemas.openxmlformats.org/officeDocument/2006/relationships/image" Target="../media/image191.png"/><Relationship Id="rId202" Type="http://schemas.openxmlformats.org/officeDocument/2006/relationships/customXml" Target="../ink/ink92.xml"/><Relationship Id="rId223" Type="http://schemas.openxmlformats.org/officeDocument/2006/relationships/image" Target="../media/image87.png"/><Relationship Id="rId244" Type="http://schemas.openxmlformats.org/officeDocument/2006/relationships/customXml" Target="../ink/ink113.xml"/><Relationship Id="rId18" Type="http://schemas.openxmlformats.org/officeDocument/2006/relationships/image" Target="../media/image251.png"/><Relationship Id="rId39" Type="http://schemas.openxmlformats.org/officeDocument/2006/relationships/customXml" Target="../ink/ink19.xml"/><Relationship Id="rId265" Type="http://schemas.openxmlformats.org/officeDocument/2006/relationships/image" Target="../media/image144.png"/><Relationship Id="rId286" Type="http://schemas.openxmlformats.org/officeDocument/2006/relationships/customXml" Target="../ink/ink134.xml"/><Relationship Id="rId50" Type="http://schemas.openxmlformats.org/officeDocument/2006/relationships/image" Target="../media/image41.png"/><Relationship Id="rId104" Type="http://schemas.openxmlformats.org/officeDocument/2006/relationships/image" Target="../media/image68.png"/><Relationship Id="rId146" Type="http://schemas.openxmlformats.org/officeDocument/2006/relationships/customXml" Target="../ink/ink64.xml"/><Relationship Id="rId167" Type="http://schemas.openxmlformats.org/officeDocument/2006/relationships/image" Target="../media/image108.png"/><Relationship Id="rId188" Type="http://schemas.openxmlformats.org/officeDocument/2006/relationships/customXml" Target="../ink/ink85.xml"/><Relationship Id="rId311" Type="http://schemas.openxmlformats.org/officeDocument/2006/relationships/image" Target="../media/image169.png"/><Relationship Id="rId332" Type="http://schemas.openxmlformats.org/officeDocument/2006/relationships/customXml" Target="../ink/ink157.xml"/><Relationship Id="rId353" Type="http://schemas.openxmlformats.org/officeDocument/2006/relationships/customXml" Target="../ink/ink168.xml"/><Relationship Id="rId125" Type="http://schemas.openxmlformats.org/officeDocument/2006/relationships/image" Target="../media/image850.png"/><Relationship Id="rId71" Type="http://schemas.openxmlformats.org/officeDocument/2006/relationships/customXml" Target="../ink/ink35.xml"/><Relationship Id="rId92" Type="http://schemas.openxmlformats.org/officeDocument/2006/relationships/image" Target="../media/image62.png"/><Relationship Id="rId213" Type="http://schemas.openxmlformats.org/officeDocument/2006/relationships/image" Target="../media/image82.png"/><Relationship Id="rId234" Type="http://schemas.openxmlformats.org/officeDocument/2006/relationships/customXml" Target="../ink/ink108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14.xml"/><Relationship Id="rId255" Type="http://schemas.openxmlformats.org/officeDocument/2006/relationships/image" Target="../media/image138.png"/><Relationship Id="rId276" Type="http://schemas.openxmlformats.org/officeDocument/2006/relationships/customXml" Target="../ink/ink129.xml"/><Relationship Id="rId297" Type="http://schemas.openxmlformats.org/officeDocument/2006/relationships/image" Target="../media/image162.png"/><Relationship Id="rId40" Type="http://schemas.openxmlformats.org/officeDocument/2006/relationships/image" Target="../media/image36.png"/><Relationship Id="rId115" Type="http://schemas.openxmlformats.org/officeDocument/2006/relationships/customXml" Target="../ink/ink57.xml"/><Relationship Id="rId136" Type="http://schemas.openxmlformats.org/officeDocument/2006/relationships/customXml" Target="../ink/ink59.xml"/><Relationship Id="rId157" Type="http://schemas.openxmlformats.org/officeDocument/2006/relationships/image" Target="../media/image103.png"/><Relationship Id="rId178" Type="http://schemas.openxmlformats.org/officeDocument/2006/relationships/customXml" Target="../ink/ink80.xml"/><Relationship Id="rId301" Type="http://schemas.openxmlformats.org/officeDocument/2006/relationships/image" Target="../media/image164.png"/><Relationship Id="rId322" Type="http://schemas.openxmlformats.org/officeDocument/2006/relationships/customXml" Target="../ink/ink152.xml"/><Relationship Id="rId343" Type="http://schemas.openxmlformats.org/officeDocument/2006/relationships/image" Target="../media/image187.png"/><Relationship Id="rId364" Type="http://schemas.openxmlformats.org/officeDocument/2006/relationships/customXml" Target="../ink/ink177.xml"/><Relationship Id="rId61" Type="http://schemas.openxmlformats.org/officeDocument/2006/relationships/customXml" Target="../ink/ink30.xml"/><Relationship Id="rId82" Type="http://schemas.openxmlformats.org/officeDocument/2006/relationships/image" Target="../media/image57.png"/><Relationship Id="rId199" Type="http://schemas.openxmlformats.org/officeDocument/2006/relationships/image" Target="../media/image71.png"/><Relationship Id="rId203" Type="http://schemas.openxmlformats.org/officeDocument/2006/relationships/image" Target="../media/image73.png"/><Relationship Id="rId19" Type="http://schemas.openxmlformats.org/officeDocument/2006/relationships/customXml" Target="../ink/ink9.xml"/><Relationship Id="rId224" Type="http://schemas.openxmlformats.org/officeDocument/2006/relationships/customXml" Target="../ink/ink103.xml"/><Relationship Id="rId245" Type="http://schemas.openxmlformats.org/officeDocument/2006/relationships/image" Target="../media/image133.png"/><Relationship Id="rId266" Type="http://schemas.openxmlformats.org/officeDocument/2006/relationships/customXml" Target="../ink/ink124.xml"/><Relationship Id="rId287" Type="http://schemas.openxmlformats.org/officeDocument/2006/relationships/image" Target="../media/image156.png"/><Relationship Id="rId30" Type="http://schemas.openxmlformats.org/officeDocument/2006/relationships/image" Target="../media/image312.png"/><Relationship Id="rId105" Type="http://schemas.openxmlformats.org/officeDocument/2006/relationships/customXml" Target="../ink/ink52.xml"/><Relationship Id="rId147" Type="http://schemas.openxmlformats.org/officeDocument/2006/relationships/image" Target="../media/image97.png"/><Relationship Id="rId168" Type="http://schemas.openxmlformats.org/officeDocument/2006/relationships/customXml" Target="../ink/ink75.xml"/><Relationship Id="rId312" Type="http://schemas.openxmlformats.org/officeDocument/2006/relationships/customXml" Target="../ink/ink147.xml"/><Relationship Id="rId333" Type="http://schemas.openxmlformats.org/officeDocument/2006/relationships/image" Target="../media/image182.png"/><Relationship Id="rId354" Type="http://schemas.openxmlformats.org/officeDocument/2006/relationships/customXml" Target="../ink/ink169.xml"/><Relationship Id="rId51" Type="http://schemas.openxmlformats.org/officeDocument/2006/relationships/customXml" Target="../ink/ink25.xml"/><Relationship Id="rId72" Type="http://schemas.openxmlformats.org/officeDocument/2006/relationships/image" Target="../media/image52.png"/><Relationship Id="rId93" Type="http://schemas.openxmlformats.org/officeDocument/2006/relationships/customXml" Target="../ink/ink46.xml"/><Relationship Id="rId189" Type="http://schemas.openxmlformats.org/officeDocument/2006/relationships/image" Target="../media/image119.png"/><Relationship Id="rId3" Type="http://schemas.openxmlformats.org/officeDocument/2006/relationships/customXml" Target="../ink/ink1.xml"/><Relationship Id="rId214" Type="http://schemas.openxmlformats.org/officeDocument/2006/relationships/customXml" Target="../ink/ink98.xml"/><Relationship Id="rId235" Type="http://schemas.openxmlformats.org/officeDocument/2006/relationships/image" Target="../media/image128.png"/><Relationship Id="rId256" Type="http://schemas.openxmlformats.org/officeDocument/2006/relationships/customXml" Target="../ink/ink119.xml"/><Relationship Id="rId277" Type="http://schemas.openxmlformats.org/officeDocument/2006/relationships/image" Target="../media/image151.png"/><Relationship Id="rId298" Type="http://schemas.openxmlformats.org/officeDocument/2006/relationships/customXml" Target="../ink/ink140.xml"/><Relationship Id="rId137" Type="http://schemas.openxmlformats.org/officeDocument/2006/relationships/image" Target="../media/image92.png"/><Relationship Id="rId158" Type="http://schemas.openxmlformats.org/officeDocument/2006/relationships/customXml" Target="../ink/ink70.xml"/><Relationship Id="rId302" Type="http://schemas.openxmlformats.org/officeDocument/2006/relationships/customXml" Target="../ink/ink142.xml"/><Relationship Id="rId323" Type="http://schemas.openxmlformats.org/officeDocument/2006/relationships/image" Target="../media/image176.png"/><Relationship Id="rId344" Type="http://schemas.openxmlformats.org/officeDocument/2006/relationships/customXml" Target="../ink/ink163.xml"/><Relationship Id="rId20" Type="http://schemas.openxmlformats.org/officeDocument/2006/relationships/image" Target="../media/image261.PNG"/><Relationship Id="rId41" Type="http://schemas.openxmlformats.org/officeDocument/2006/relationships/customXml" Target="../ink/ink20.xml"/><Relationship Id="rId62" Type="http://schemas.openxmlformats.org/officeDocument/2006/relationships/image" Target="../media/image47.png"/><Relationship Id="rId83" Type="http://schemas.openxmlformats.org/officeDocument/2006/relationships/customXml" Target="../ink/ink41.xml"/><Relationship Id="rId179" Type="http://schemas.openxmlformats.org/officeDocument/2006/relationships/image" Target="../media/image114.png"/><Relationship Id="rId365" Type="http://schemas.openxmlformats.org/officeDocument/2006/relationships/image" Target="../media/image192.png"/><Relationship Id="rId190" Type="http://schemas.openxmlformats.org/officeDocument/2006/relationships/customXml" Target="../ink/ink86.xml"/><Relationship Id="rId204" Type="http://schemas.openxmlformats.org/officeDocument/2006/relationships/customXml" Target="../ink/ink93.xml"/><Relationship Id="rId225" Type="http://schemas.openxmlformats.org/officeDocument/2006/relationships/image" Target="../media/image88.png"/><Relationship Id="rId246" Type="http://schemas.openxmlformats.org/officeDocument/2006/relationships/customXml" Target="../ink/ink114.xml"/><Relationship Id="rId267" Type="http://schemas.openxmlformats.org/officeDocument/2006/relationships/image" Target="../media/image145.png"/><Relationship Id="rId288" Type="http://schemas.openxmlformats.org/officeDocument/2006/relationships/customXml" Target="../ink/ink135.xml"/><Relationship Id="rId106" Type="http://schemas.openxmlformats.org/officeDocument/2006/relationships/image" Target="../media/image69.png"/><Relationship Id="rId313" Type="http://schemas.openxmlformats.org/officeDocument/2006/relationships/image" Target="../media/image171.png"/><Relationship Id="rId127" Type="http://schemas.openxmlformats.org/officeDocument/2006/relationships/image" Target="../media/image860.png"/><Relationship Id="rId10" Type="http://schemas.openxmlformats.org/officeDocument/2006/relationships/image" Target="../media/image31.png"/><Relationship Id="rId31" Type="http://schemas.openxmlformats.org/officeDocument/2006/relationships/customXml" Target="../ink/ink15.xml"/><Relationship Id="rId52" Type="http://schemas.openxmlformats.org/officeDocument/2006/relationships/image" Target="../media/image42.png"/><Relationship Id="rId73" Type="http://schemas.openxmlformats.org/officeDocument/2006/relationships/customXml" Target="../ink/ink36.xml"/><Relationship Id="rId94" Type="http://schemas.openxmlformats.org/officeDocument/2006/relationships/image" Target="../media/image63.png"/><Relationship Id="rId148" Type="http://schemas.openxmlformats.org/officeDocument/2006/relationships/customXml" Target="../ink/ink65.xml"/><Relationship Id="rId169" Type="http://schemas.openxmlformats.org/officeDocument/2006/relationships/image" Target="../media/image109.png"/><Relationship Id="rId334" Type="http://schemas.openxmlformats.org/officeDocument/2006/relationships/customXml" Target="../ink/ink158.xml"/><Relationship Id="rId355" Type="http://schemas.openxmlformats.org/officeDocument/2006/relationships/customXml" Target="../ink/ink170.xml"/><Relationship Id="rId4" Type="http://schemas.openxmlformats.org/officeDocument/2006/relationships/image" Target="../media/image281.PNG"/><Relationship Id="rId180" Type="http://schemas.openxmlformats.org/officeDocument/2006/relationships/customXml" Target="../ink/ink81.xml"/><Relationship Id="rId215" Type="http://schemas.openxmlformats.org/officeDocument/2006/relationships/image" Target="../media/image83.png"/><Relationship Id="rId236" Type="http://schemas.openxmlformats.org/officeDocument/2006/relationships/customXml" Target="../ink/ink109.xml"/><Relationship Id="rId257" Type="http://schemas.openxmlformats.org/officeDocument/2006/relationships/image" Target="../media/image139.png"/><Relationship Id="rId278" Type="http://schemas.openxmlformats.org/officeDocument/2006/relationships/customXml" Target="../ink/ink130.xml"/><Relationship Id="rId303" Type="http://schemas.openxmlformats.org/officeDocument/2006/relationships/image" Target="../media/image165.png"/><Relationship Id="rId42" Type="http://schemas.openxmlformats.org/officeDocument/2006/relationships/image" Target="../media/image37.png"/><Relationship Id="rId84" Type="http://schemas.openxmlformats.org/officeDocument/2006/relationships/image" Target="../media/image58.png"/><Relationship Id="rId138" Type="http://schemas.openxmlformats.org/officeDocument/2006/relationships/customXml" Target="../ink/ink60.xml"/><Relationship Id="rId345" Type="http://schemas.openxmlformats.org/officeDocument/2006/relationships/image" Target="../media/image188.png"/><Relationship Id="rId191" Type="http://schemas.openxmlformats.org/officeDocument/2006/relationships/image" Target="../media/image120.png"/><Relationship Id="rId205" Type="http://schemas.openxmlformats.org/officeDocument/2006/relationships/image" Target="../media/image74.png"/><Relationship Id="rId247" Type="http://schemas.openxmlformats.org/officeDocument/2006/relationships/image" Target="../media/image134.png"/><Relationship Id="rId107" Type="http://schemas.openxmlformats.org/officeDocument/2006/relationships/customXml" Target="../ink/ink53.xml"/><Relationship Id="rId289" Type="http://schemas.openxmlformats.org/officeDocument/2006/relationships/image" Target="../media/image157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image" Target="../media/image98.png"/><Relationship Id="rId314" Type="http://schemas.openxmlformats.org/officeDocument/2006/relationships/customXml" Target="../ink/ink148.xml"/><Relationship Id="rId356" Type="http://schemas.openxmlformats.org/officeDocument/2006/relationships/customXml" Target="../ink/ink171.xml"/><Relationship Id="rId95" Type="http://schemas.openxmlformats.org/officeDocument/2006/relationships/customXml" Target="../ink/ink47.xml"/><Relationship Id="rId160" Type="http://schemas.openxmlformats.org/officeDocument/2006/relationships/customXml" Target="../ink/ink71.xml"/><Relationship Id="rId216" Type="http://schemas.openxmlformats.org/officeDocument/2006/relationships/customXml" Target="../ink/ink99.xml"/><Relationship Id="rId258" Type="http://schemas.openxmlformats.org/officeDocument/2006/relationships/customXml" Target="../ink/ink120.xml"/><Relationship Id="rId22" Type="http://schemas.openxmlformats.org/officeDocument/2006/relationships/image" Target="../media/image271.PNG"/><Relationship Id="rId64" Type="http://schemas.openxmlformats.org/officeDocument/2006/relationships/image" Target="../media/image48.png"/><Relationship Id="rId325" Type="http://schemas.openxmlformats.org/officeDocument/2006/relationships/image" Target="../media/image177.png"/><Relationship Id="rId171" Type="http://schemas.openxmlformats.org/officeDocument/2006/relationships/image" Target="../media/image110.png"/><Relationship Id="rId227" Type="http://schemas.openxmlformats.org/officeDocument/2006/relationships/image" Target="../media/image124.png"/><Relationship Id="rId269" Type="http://schemas.openxmlformats.org/officeDocument/2006/relationships/image" Target="../media/image146.png"/><Relationship Id="rId33" Type="http://schemas.openxmlformats.org/officeDocument/2006/relationships/customXml" Target="../ink/ink16.xml"/><Relationship Id="rId280" Type="http://schemas.openxmlformats.org/officeDocument/2006/relationships/customXml" Target="../ink/ink131.xml"/><Relationship Id="rId336" Type="http://schemas.openxmlformats.org/officeDocument/2006/relationships/customXml" Target="../ink/ink159.xml"/><Relationship Id="rId129" Type="http://schemas.openxmlformats.org/officeDocument/2006/relationships/image" Target="../media/image870.png"/><Relationship Id="rId75" Type="http://schemas.openxmlformats.org/officeDocument/2006/relationships/customXml" Target="../ink/ink37.xml"/><Relationship Id="rId140" Type="http://schemas.openxmlformats.org/officeDocument/2006/relationships/customXml" Target="../ink/ink61.xml"/><Relationship Id="rId182" Type="http://schemas.openxmlformats.org/officeDocument/2006/relationships/customXml" Target="../ink/ink82.xml"/><Relationship Id="rId6" Type="http://schemas.openxmlformats.org/officeDocument/2006/relationships/image" Target="../media/image29.png"/><Relationship Id="rId238" Type="http://schemas.openxmlformats.org/officeDocument/2006/relationships/customXml" Target="../ink/ink110.xml"/><Relationship Id="rId291" Type="http://schemas.openxmlformats.org/officeDocument/2006/relationships/image" Target="../media/image158.png"/><Relationship Id="rId305" Type="http://schemas.openxmlformats.org/officeDocument/2006/relationships/image" Target="../media/image166.png"/><Relationship Id="rId347" Type="http://schemas.openxmlformats.org/officeDocument/2006/relationships/image" Target="../media/image189.png"/><Relationship Id="rId44" Type="http://schemas.openxmlformats.org/officeDocument/2006/relationships/image" Target="../media/image38.png"/><Relationship Id="rId86" Type="http://schemas.openxmlformats.org/officeDocument/2006/relationships/image" Target="../media/image59.png"/><Relationship Id="rId151" Type="http://schemas.openxmlformats.org/officeDocument/2006/relationships/image" Target="../media/image99.png"/><Relationship Id="rId193" Type="http://schemas.openxmlformats.org/officeDocument/2006/relationships/image" Target="../media/image121.png"/><Relationship Id="rId207" Type="http://schemas.openxmlformats.org/officeDocument/2006/relationships/image" Target="../media/image78.png"/><Relationship Id="rId249" Type="http://schemas.openxmlformats.org/officeDocument/2006/relationships/image" Target="../media/image135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customXml" Target="../ink/ink121.xml"/><Relationship Id="rId316" Type="http://schemas.openxmlformats.org/officeDocument/2006/relationships/customXml" Target="../ink/ink149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358" Type="http://schemas.openxmlformats.org/officeDocument/2006/relationships/customXml" Target="../ink/ink173.xml"/><Relationship Id="rId162" Type="http://schemas.openxmlformats.org/officeDocument/2006/relationships/customXml" Target="../ink/ink72.xml"/><Relationship Id="rId218" Type="http://schemas.openxmlformats.org/officeDocument/2006/relationships/customXml" Target="../ink/ink100.xml"/><Relationship Id="rId271" Type="http://schemas.openxmlformats.org/officeDocument/2006/relationships/image" Target="../media/image147.png"/><Relationship Id="rId24" Type="http://schemas.openxmlformats.org/officeDocument/2006/relationships/image" Target="../media/image280.png"/><Relationship Id="rId66" Type="http://schemas.openxmlformats.org/officeDocument/2006/relationships/image" Target="../media/image49.png"/><Relationship Id="rId327" Type="http://schemas.openxmlformats.org/officeDocument/2006/relationships/image" Target="../media/image178.png"/><Relationship Id="rId131" Type="http://schemas.openxmlformats.org/officeDocument/2006/relationships/image" Target="../media/image880.png"/><Relationship Id="rId173" Type="http://schemas.openxmlformats.org/officeDocument/2006/relationships/image" Target="../media/image111.png"/><Relationship Id="rId229" Type="http://schemas.openxmlformats.org/officeDocument/2006/relationships/image" Target="../media/image125.png"/><Relationship Id="rId240" Type="http://schemas.openxmlformats.org/officeDocument/2006/relationships/customXml" Target="../ink/ink111.xml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66.png"/><Relationship Id="rId282" Type="http://schemas.openxmlformats.org/officeDocument/2006/relationships/customXml" Target="../ink/ink132.xml"/><Relationship Id="rId338" Type="http://schemas.openxmlformats.org/officeDocument/2006/relationships/customXml" Target="../ink/ink160.xml"/><Relationship Id="rId8" Type="http://schemas.openxmlformats.org/officeDocument/2006/relationships/image" Target="../media/image30.png"/><Relationship Id="rId142" Type="http://schemas.openxmlformats.org/officeDocument/2006/relationships/customXml" Target="../ink/ink62.xml"/><Relationship Id="rId184" Type="http://schemas.openxmlformats.org/officeDocument/2006/relationships/customXml" Target="../ink/ink8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customXml" Target="../ink/ink182.xml"/><Relationship Id="rId18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90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184.xml"/><Relationship Id="rId2" Type="http://schemas.openxmlformats.org/officeDocument/2006/relationships/image" Target="../media/image199.png"/><Relationship Id="rId16" Type="http://schemas.openxmlformats.org/officeDocument/2006/relationships/image" Target="../media/image200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1" Type="http://schemas.openxmlformats.org/officeDocument/2006/relationships/image" Target="../media/image1100.png"/><Relationship Id="rId5" Type="http://schemas.openxmlformats.org/officeDocument/2006/relationships/image" Target="../media/image810.png"/><Relationship Id="rId15" Type="http://schemas.openxmlformats.org/officeDocument/2006/relationships/customXml" Target="../ink/ink183.xml"/><Relationship Id="rId10" Type="http://schemas.openxmlformats.org/officeDocument/2006/relationships/customXml" Target="../ink/ink181.xml"/><Relationship Id="rId19" Type="http://schemas.openxmlformats.org/officeDocument/2006/relationships/customXml" Target="../ink/ink185.xml"/><Relationship Id="rId4" Type="http://schemas.openxmlformats.org/officeDocument/2006/relationships/customXml" Target="../ink/ink178.xml"/><Relationship Id="rId9" Type="http://schemas.openxmlformats.org/officeDocument/2006/relationships/image" Target="../media/image1000.png"/><Relationship Id="rId14" Type="http://schemas.openxmlformats.org/officeDocument/2006/relationships/image" Target="../media/image19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00.png"/><Relationship Id="rId26" Type="http://schemas.openxmlformats.org/officeDocument/2006/relationships/image" Target="../media/image34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382.png"/><Relationship Id="rId42" Type="http://schemas.openxmlformats.org/officeDocument/2006/relationships/image" Target="../media/image421.png"/><Relationship Id="rId7" Type="http://schemas.openxmlformats.org/officeDocument/2006/relationships/image" Target="../media/image241.png"/><Relationship Id="rId2" Type="http://schemas.openxmlformats.org/officeDocument/2006/relationships/image" Target="../media/image204.png"/><Relationship Id="rId16" Type="http://schemas.openxmlformats.org/officeDocument/2006/relationships/image" Target="../media/image290.png"/><Relationship Id="rId29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260.png"/><Relationship Id="rId24" Type="http://schemas.openxmlformats.org/officeDocument/2006/relationships/image" Target="../media/image332.png"/><Relationship Id="rId32" Type="http://schemas.openxmlformats.org/officeDocument/2006/relationships/image" Target="../media/image371.png"/><Relationship Id="rId37" Type="http://schemas.openxmlformats.org/officeDocument/2006/relationships/customXml" Target="../ink/ink202.xml"/><Relationship Id="rId40" Type="http://schemas.openxmlformats.org/officeDocument/2006/relationships/image" Target="../media/image411.png"/><Relationship Id="rId45" Type="http://schemas.openxmlformats.org/officeDocument/2006/relationships/customXml" Target="../ink/ink206.xml"/><Relationship Id="rId5" Type="http://schemas.openxmlformats.org/officeDocument/2006/relationships/image" Target="../media/image230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351.png"/><Relationship Id="rId36" Type="http://schemas.openxmlformats.org/officeDocument/2006/relationships/image" Target="../media/image391.png"/><Relationship Id="rId10" Type="http://schemas.openxmlformats.org/officeDocument/2006/relationships/customXml" Target="../ink/ink189.xml"/><Relationship Id="rId19" Type="http://schemas.openxmlformats.org/officeDocument/2006/relationships/customXml" Target="../ink/ink193.xml"/><Relationship Id="rId31" Type="http://schemas.openxmlformats.org/officeDocument/2006/relationships/customXml" Target="../ink/ink199.xml"/><Relationship Id="rId44" Type="http://schemas.openxmlformats.org/officeDocument/2006/relationships/image" Target="../media/image431.png"/><Relationship Id="rId4" Type="http://schemas.openxmlformats.org/officeDocument/2006/relationships/customXml" Target="../ink/ink186.xml"/><Relationship Id="rId9" Type="http://schemas.openxmlformats.org/officeDocument/2006/relationships/image" Target="../media/image250.png"/><Relationship Id="rId14" Type="http://schemas.openxmlformats.org/officeDocument/2006/relationships/image" Target="../media/image205.png"/><Relationship Id="rId22" Type="http://schemas.openxmlformats.org/officeDocument/2006/relationships/image" Target="../media/image321.png"/><Relationship Id="rId27" Type="http://schemas.openxmlformats.org/officeDocument/2006/relationships/customXml" Target="../ink/ink197.xml"/><Relationship Id="rId30" Type="http://schemas.openxmlformats.org/officeDocument/2006/relationships/image" Target="../media/image361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8" Type="http://schemas.openxmlformats.org/officeDocument/2006/relationships/customXml" Target="../ink/ink188.xml"/><Relationship Id="rId3" Type="http://schemas.openxmlformats.org/officeDocument/2006/relationships/image" Target="../media/image199.png"/><Relationship Id="rId12" Type="http://schemas.openxmlformats.org/officeDocument/2006/relationships/customXml" Target="../ink/ink190.xml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401.png"/><Relationship Id="rId46" Type="http://schemas.openxmlformats.org/officeDocument/2006/relationships/image" Target="../media/image441.png"/><Relationship Id="rId20" Type="http://schemas.openxmlformats.org/officeDocument/2006/relationships/image" Target="../media/image311.png"/><Relationship Id="rId41" Type="http://schemas.openxmlformats.org/officeDocument/2006/relationships/customXml" Target="../ink/ink204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501.png"/><Relationship Id="rId26" Type="http://schemas.openxmlformats.org/officeDocument/2006/relationships/image" Target="../media/image541.png"/><Relationship Id="rId3" Type="http://schemas.openxmlformats.org/officeDocument/2006/relationships/image" Target="../media/image230.png"/><Relationship Id="rId21" Type="http://schemas.openxmlformats.org/officeDocument/2006/relationships/customXml" Target="../ink/ink216.xml"/><Relationship Id="rId34" Type="http://schemas.openxmlformats.org/officeDocument/2006/relationships/image" Target="../media/image580.png"/><Relationship Id="rId7" Type="http://schemas.openxmlformats.org/officeDocument/2006/relationships/customXml" Target="../ink/ink209.xml"/><Relationship Id="rId12" Type="http://schemas.openxmlformats.org/officeDocument/2006/relationships/image" Target="../media/image471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2" Type="http://schemas.openxmlformats.org/officeDocument/2006/relationships/customXml" Target="../ink/ink207.xml"/><Relationship Id="rId16" Type="http://schemas.openxmlformats.org/officeDocument/2006/relationships/image" Target="../media/image491.png"/><Relationship Id="rId20" Type="http://schemas.openxmlformats.org/officeDocument/2006/relationships/image" Target="../media/image511.png"/><Relationship Id="rId29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customXml" Target="../ink/ink211.xml"/><Relationship Id="rId24" Type="http://schemas.openxmlformats.org/officeDocument/2006/relationships/image" Target="../media/image531.png"/><Relationship Id="rId32" Type="http://schemas.openxmlformats.org/officeDocument/2006/relationships/image" Target="../media/image571.png"/><Relationship Id="rId5" Type="http://schemas.openxmlformats.org/officeDocument/2006/relationships/image" Target="../media/image290.png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551.png"/><Relationship Id="rId36" Type="http://schemas.openxmlformats.org/officeDocument/2006/relationships/image" Target="../media/image590.png"/><Relationship Id="rId10" Type="http://schemas.openxmlformats.org/officeDocument/2006/relationships/image" Target="../media/image461.png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" Type="http://schemas.openxmlformats.org/officeDocument/2006/relationships/customXml" Target="../ink/ink208.xml"/><Relationship Id="rId9" Type="http://schemas.openxmlformats.org/officeDocument/2006/relationships/customXml" Target="../ink/ink210.xml"/><Relationship Id="rId14" Type="http://schemas.openxmlformats.org/officeDocument/2006/relationships/image" Target="../media/image481.png"/><Relationship Id="rId22" Type="http://schemas.openxmlformats.org/officeDocument/2006/relationships/image" Target="../media/image521.png"/><Relationship Id="rId27" Type="http://schemas.openxmlformats.org/officeDocument/2006/relationships/customXml" Target="../ink/ink219.xml"/><Relationship Id="rId30" Type="http://schemas.openxmlformats.org/officeDocument/2006/relationships/image" Target="../media/image561.png"/><Relationship Id="rId35" Type="http://schemas.openxmlformats.org/officeDocument/2006/relationships/customXml" Target="../ink/ink223.xml"/><Relationship Id="rId8" Type="http://schemas.openxmlformats.org/officeDocument/2006/relationships/image" Target="../media/image4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224.xml"/><Relationship Id="rId4" Type="http://schemas.openxmlformats.org/officeDocument/2006/relationships/image" Target="../media/image20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opicaltidbits.com/" TargetMode="Externa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230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243.xml"/><Relationship Id="rId50" Type="http://schemas.openxmlformats.org/officeDocument/2006/relationships/image" Target="../media/image680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252.xml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0.png"/><Relationship Id="rId29" Type="http://schemas.openxmlformats.org/officeDocument/2006/relationships/customXml" Target="../ink/ink234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238.xml"/><Relationship Id="rId40" Type="http://schemas.openxmlformats.org/officeDocument/2006/relationships/image" Target="../media/image440.png"/><Relationship Id="rId45" Type="http://schemas.openxmlformats.org/officeDocument/2006/relationships/customXml" Target="../ink/ink242.xml"/><Relationship Id="rId53" Type="http://schemas.openxmlformats.org/officeDocument/2006/relationships/image" Target="../media/image490.png"/><Relationship Id="rId58" Type="http://schemas.openxmlformats.org/officeDocument/2006/relationships/customXml" Target="../ink/ink247.xml"/><Relationship Id="rId66" Type="http://schemas.openxmlformats.org/officeDocument/2006/relationships/customXml" Target="../ink/ink251.xml"/><Relationship Id="rId5" Type="http://schemas.openxmlformats.org/officeDocument/2006/relationships/customXml" Target="../ink/ink225.xml"/><Relationship Id="rId61" Type="http://schemas.openxmlformats.org/officeDocument/2006/relationships/image" Target="../media/image530.png"/><Relationship Id="rId19" Type="http://schemas.openxmlformats.org/officeDocument/2006/relationships/customXml" Target="../ink/ink229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233.xml"/><Relationship Id="rId30" Type="http://schemas.openxmlformats.org/officeDocument/2006/relationships/image" Target="../media/image390.png"/><Relationship Id="rId35" Type="http://schemas.openxmlformats.org/officeDocument/2006/relationships/customXml" Target="../ink/ink237.xml"/><Relationship Id="rId43" Type="http://schemas.openxmlformats.org/officeDocument/2006/relationships/customXml" Target="../ink/ink241.xml"/><Relationship Id="rId48" Type="http://schemas.openxmlformats.org/officeDocument/2006/relationships/image" Target="../media/image480.png"/><Relationship Id="rId56" Type="http://schemas.openxmlformats.org/officeDocument/2006/relationships/customXml" Target="../ink/ink246.xml"/><Relationship Id="rId64" Type="http://schemas.openxmlformats.org/officeDocument/2006/relationships/customXml" Target="../ink/ink250.xml"/><Relationship Id="rId69" Type="http://schemas.openxmlformats.org/officeDocument/2006/relationships/image" Target="../media/image570.png"/><Relationship Id="rId8" Type="http://schemas.openxmlformats.org/officeDocument/2006/relationships/image" Target="../media/image650.png"/><Relationship Id="rId51" Type="http://schemas.openxmlformats.org/officeDocument/2006/relationships/image" Target="../media/image690.png"/><Relationship Id="rId3" Type="http://schemas.openxmlformats.org/officeDocument/2006/relationships/image" Target="../media/image208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6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240.xml"/><Relationship Id="rId54" Type="http://schemas.openxmlformats.org/officeDocument/2006/relationships/customXml" Target="../ink/ink245.xml"/><Relationship Id="rId62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0.png"/><Relationship Id="rId57" Type="http://schemas.openxmlformats.org/officeDocument/2006/relationships/image" Target="../media/image510.png"/><Relationship Id="rId10" Type="http://schemas.openxmlformats.org/officeDocument/2006/relationships/customXml" Target="../ink/ink226.xml"/><Relationship Id="rId31" Type="http://schemas.openxmlformats.org/officeDocument/2006/relationships/customXml" Target="../ink/ink235.xml"/><Relationship Id="rId44" Type="http://schemas.openxmlformats.org/officeDocument/2006/relationships/image" Target="../media/image460.png"/><Relationship Id="rId52" Type="http://schemas.openxmlformats.org/officeDocument/2006/relationships/customXml" Target="../ink/ink244.xml"/><Relationship Id="rId60" Type="http://schemas.openxmlformats.org/officeDocument/2006/relationships/customXml" Target="../ink/ink248.xml"/><Relationship Id="rId65" Type="http://schemas.openxmlformats.org/officeDocument/2006/relationships/image" Target="../media/image550.png"/><Relationship Id="rId4" Type="http://schemas.openxmlformats.org/officeDocument/2006/relationships/image" Target="../media/image209.png"/><Relationship Id="rId9" Type="http://schemas.openxmlformats.org/officeDocument/2006/relationships/image" Target="../media/image660.png"/><Relationship Id="rId18" Type="http://schemas.openxmlformats.org/officeDocument/2006/relationships/image" Target="../media/image331.png"/><Relationship Id="rId39" Type="http://schemas.openxmlformats.org/officeDocument/2006/relationships/customXml" Target="../ink/ink23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70B22-D727-F461-AAB8-137228A1F5F1}"/>
              </a:ext>
            </a:extLst>
          </p:cNvPr>
          <p:cNvSpPr txBox="1"/>
          <p:nvPr/>
        </p:nvSpPr>
        <p:spPr>
          <a:xfrm>
            <a:off x="7550092" y="520117"/>
            <a:ext cx="343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Large-scale </a:t>
            </a:r>
            <a:r>
              <a:rPr lang="it-IT" b="1" dirty="0" err="1"/>
              <a:t>circulation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on </a:t>
            </a:r>
            <a:r>
              <a:rPr lang="it-IT" b="1" dirty="0"/>
              <a:t>model </a:t>
            </a:r>
            <a:r>
              <a:rPr lang="it-IT" b="1" dirty="0" err="1"/>
              <a:t>resolution</a:t>
            </a:r>
            <a:r>
              <a:rPr lang="it-IT" b="1" dirty="0"/>
              <a:t> </a:t>
            </a:r>
            <a:r>
              <a:rPr lang="it-IT" dirty="0" err="1"/>
              <a:t>as</a:t>
            </a:r>
            <a:r>
              <a:rPr lang="it-IT" dirty="0"/>
              <a:t> for balance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HF and </a:t>
            </a:r>
            <a:r>
              <a:rPr lang="it-IT" b="1" dirty="0" err="1"/>
              <a:t>transient</a:t>
            </a:r>
            <a:r>
              <a:rPr lang="it-IT" b="1" dirty="0"/>
              <a:t> </a:t>
            </a:r>
            <a:r>
              <a:rPr lang="it-IT" b="1" dirty="0" err="1"/>
              <a:t>eddies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Interaction with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synoptic</a:t>
            </a:r>
            <a:r>
              <a:rPr lang="it-IT" dirty="0"/>
              <a:t> systems (some 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C0717A-FEBB-7731-5DF5-3C66C22654FB}"/>
              </a:ext>
            </a:extLst>
          </p:cNvPr>
          <p:cNvSpPr txBox="1"/>
          <p:nvPr/>
        </p:nvSpPr>
        <p:spPr>
          <a:xfrm>
            <a:off x="1652631" y="4380865"/>
            <a:ext cx="2709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currents</a:t>
            </a:r>
            <a:r>
              <a:rPr lang="it-IT" dirty="0"/>
              <a:t> on </a:t>
            </a:r>
            <a:r>
              <a:rPr lang="it-IT" dirty="0" err="1"/>
              <a:t>surface</a:t>
            </a:r>
            <a:r>
              <a:rPr lang="it-IT" dirty="0"/>
              <a:t> shear stresses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CFB , </a:t>
            </a:r>
            <a:r>
              <a:rPr lang="it-IT" dirty="0" err="1">
                <a:sym typeface="Wingdings" panose="05000000000000000000" pitchFamily="2" charset="2"/>
              </a:rPr>
              <a:t>submesoscale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…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dealt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   a </a:t>
            </a:r>
            <a:r>
              <a:rPr lang="it-IT" sz="4800" dirty="0" err="1"/>
              <a:t>broad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2" y="10675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6" y="136525"/>
            <a:ext cx="7900925" cy="61056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DJF b</a:t>
                </a:r>
                <a:r>
                  <a:rPr lang="it-IT" b="1" dirty="0"/>
                  <a:t>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3276B0F-1E32-FC13-35A7-CE808928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B23C4C8-9231-6727-D3FC-BAFC9540F142}"/>
              </a:ext>
            </a:extLst>
          </p:cNvPr>
          <p:cNvSpPr txBox="1"/>
          <p:nvPr/>
        </p:nvSpPr>
        <p:spPr>
          <a:xfrm>
            <a:off x="2127114" y="2625142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                   </a:t>
            </a:r>
            <a:r>
              <a:rPr lang="it-IT" sz="4000" dirty="0" err="1"/>
              <a:t>Where</a:t>
            </a:r>
            <a:r>
              <a:rPr lang="it-IT" sz="4000" dirty="0"/>
              <a:t> </a:t>
            </a:r>
            <a:r>
              <a:rPr lang="it-IT" sz="4000" dirty="0" err="1"/>
              <a:t>were</a:t>
            </a:r>
            <a:r>
              <a:rPr lang="it-IT" sz="4000" dirty="0"/>
              <a:t> </a:t>
            </a:r>
            <a:r>
              <a:rPr lang="it-IT" sz="4000" dirty="0" err="1"/>
              <a:t>we</a:t>
            </a:r>
            <a:r>
              <a:rPr lang="it-IT" sz="4000" dirty="0"/>
              <a:t>?</a:t>
            </a:r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83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B7A7C-D23F-4426-4893-A8C0025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1741B-F5F3-AE2A-C3C2-12C430D2DB3E}"/>
              </a:ext>
            </a:extLst>
          </p:cNvPr>
          <p:cNvSpPr txBox="1"/>
          <p:nvPr/>
        </p:nvSpPr>
        <p:spPr>
          <a:xfrm>
            <a:off x="2276272" y="1274323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Let’s</a:t>
            </a:r>
            <a:r>
              <a:rPr lang="it-IT" sz="4000" dirty="0"/>
              <a:t> reduce the scale of </a:t>
            </a:r>
            <a:r>
              <a:rPr lang="it-IT" sz="4000" dirty="0" err="1"/>
              <a:t>interest</a:t>
            </a:r>
            <a:endParaRPr lang="it-IT" sz="4000" dirty="0"/>
          </a:p>
          <a:p>
            <a:endParaRPr lang="en-GB" sz="4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0A2F6-EDA0-DEEB-436F-EDAEC610561C}"/>
              </a:ext>
            </a:extLst>
          </p:cNvPr>
          <p:cNvSpPr txBox="1"/>
          <p:nvPr/>
        </p:nvSpPr>
        <p:spPr>
          <a:xfrm>
            <a:off x="1408888" y="3399579"/>
            <a:ext cx="967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ym typeface="Wingdings" panose="05000000000000000000" pitchFamily="2" charset="2"/>
              </a:rPr>
              <a:t> ‘’Quick’’, small-scale MABL </a:t>
            </a:r>
            <a:r>
              <a:rPr lang="it-IT" sz="4000" dirty="0" err="1">
                <a:sym typeface="Wingdings" panose="05000000000000000000" pitchFamily="2" charset="2"/>
              </a:rPr>
              <a:t>responses</a:t>
            </a:r>
            <a:r>
              <a:rPr lang="it-IT" sz="4000" dirty="0">
                <a:sym typeface="Wingdings" panose="05000000000000000000" pitchFamily="2" charset="2"/>
              </a:rPr>
              <a:t>?</a:t>
            </a:r>
            <a:endParaRPr lang="it-IT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770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FC5965-87A1-79CF-8767-73204E41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9" y="411353"/>
            <a:ext cx="7690909" cy="60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52789" y="582601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63191" y="5785818"/>
            <a:ext cx="3276600" cy="6933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C54D3D-8D44-9C02-BD9B-EDCACC2670E5}"/>
              </a:ext>
            </a:extLst>
          </p:cNvPr>
          <p:cNvGrpSpPr/>
          <p:nvPr/>
        </p:nvGrpSpPr>
        <p:grpSpPr>
          <a:xfrm>
            <a:off x="138111" y="204979"/>
            <a:ext cx="11915775" cy="3300831"/>
            <a:chOff x="138111" y="204979"/>
            <a:chExt cx="11915775" cy="3300831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550B3F3-5DC9-9332-AB9F-AA3B25F0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1" y="204979"/>
              <a:ext cx="11915775" cy="330083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124ACC5-515E-2B41-299F-D818E2E6D710}"/>
                </a:ext>
              </a:extLst>
            </p:cNvPr>
            <p:cNvSpPr txBox="1"/>
            <p:nvPr/>
          </p:nvSpPr>
          <p:spPr>
            <a:xfrm>
              <a:off x="5008227" y="1048623"/>
              <a:ext cx="12891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b="1" dirty="0" err="1"/>
                <a:t>reinforced</a:t>
              </a:r>
              <a:r>
                <a:rPr lang="it-IT" sz="1300" b="1" dirty="0"/>
                <a:t> wind shear</a:t>
              </a:r>
              <a:endParaRPr lang="en-GB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 animBg="1"/>
      <p:bldP spid="12" grpId="0"/>
      <p:bldP spid="13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</a:t>
                </a:r>
                <a:r>
                  <a:rPr lang="it-IT" dirty="0">
                    <a:solidFill>
                      <a:srgbClr val="FF0000"/>
                    </a:solidFill>
                  </a:rPr>
                  <a:t>200</a:t>
                </a:r>
                <a:r>
                  <a:rPr lang="it-IT" dirty="0"/>
                  <a:t>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3B13A5-2063-2BD0-7B0E-2A0FBC554F79}"/>
              </a:ext>
            </a:extLst>
          </p:cNvPr>
          <p:cNvSpPr txBox="1"/>
          <p:nvPr/>
        </p:nvSpPr>
        <p:spPr>
          <a:xfrm>
            <a:off x="5008227" y="1048623"/>
            <a:ext cx="12891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/>
              <a:t>reinforced</a:t>
            </a:r>
            <a:r>
              <a:rPr lang="it-IT" sz="1300" b="1" dirty="0"/>
              <a:t> wind shear</a:t>
            </a:r>
            <a:endParaRPr lang="en-GB" sz="1300" b="1" dirty="0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24EAA1-6A36-A0C3-6288-2A1C37C5711B}"/>
                  </a:ext>
                </a:extLst>
              </p:cNvPr>
              <p:cNvSpPr txBox="1"/>
              <p:nvPr/>
            </p:nvSpPr>
            <p:spPr>
              <a:xfrm>
                <a:off x="2563906" y="5298141"/>
                <a:ext cx="4732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</a:rPr>
                  <a:t>  results from either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large-scale winds crossing the front 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</a:t>
                </a:r>
                <a:r>
                  <a:rPr lang="en-US" b="1" dirty="0">
                    <a:effectLst/>
                    <a:latin typeface="Arial" panose="020B0604020202020204" pitchFamily="34" charset="0"/>
                  </a:rPr>
                  <a:t>thermally direct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, cross-frontal circulation</a:t>
                </a:r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24EAA1-6A36-A0C3-6288-2A1C37C5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06" y="5298141"/>
                <a:ext cx="4732773" cy="1200329"/>
              </a:xfrm>
              <a:prstGeom prst="rect">
                <a:avLst/>
              </a:prstGeom>
              <a:blipFill>
                <a:blip r:embed="rId4"/>
                <a:stretch>
                  <a:fillRect l="-902" t="-2538" b="-6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D1E08D-9A11-70E0-EFA4-12EB1205637A}"/>
              </a:ext>
            </a:extLst>
          </p:cNvPr>
          <p:cNvSpPr txBox="1"/>
          <p:nvPr/>
        </p:nvSpPr>
        <p:spPr>
          <a:xfrm>
            <a:off x="8145862" y="5517167"/>
            <a:ext cx="254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the end?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3B4992-5143-E745-C8F7-7F2F61A89BA5}"/>
              </a:ext>
            </a:extLst>
          </p:cNvPr>
          <p:cNvSpPr txBox="1"/>
          <p:nvPr/>
        </p:nvSpPr>
        <p:spPr>
          <a:xfrm>
            <a:off x="5008227" y="1048623"/>
            <a:ext cx="12891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/>
              <a:t>reinforced</a:t>
            </a:r>
            <a:r>
              <a:rPr lang="it-IT" sz="1300" b="1" dirty="0"/>
              <a:t> wind shear</a:t>
            </a:r>
            <a:endParaRPr lang="en-GB" sz="1300" b="1" dirty="0"/>
          </a:p>
        </p:txBody>
      </p:sp>
    </p:spTree>
    <p:extLst>
      <p:ext uri="{BB962C8B-B14F-4D97-AF65-F5344CB8AC3E}">
        <p14:creationId xmlns:p14="http://schemas.microsoft.com/office/powerpoint/2010/main" val="3710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5AE0871-FF24-9BFD-E0FD-5AA75C1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CE4C11-0A07-C80B-4155-8469A179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32" y="376173"/>
            <a:ext cx="9769687" cy="4092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/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Coupling </a:t>
                </a:r>
                <a:r>
                  <a:rPr lang="it-IT" dirty="0" err="1"/>
                  <a:t>coefficients</a:t>
                </a:r>
                <a:r>
                  <a:rPr lang="it-IT" dirty="0"/>
                  <a:t> </a:t>
                </a:r>
                <a:r>
                  <a:rPr lang="it-IT" dirty="0" err="1"/>
                  <a:t>depending</a:t>
                </a:r>
                <a:r>
                  <a:rPr lang="it-IT" dirty="0"/>
                  <a:t> 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Wind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Buoyancy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sz="1600" i="1" dirty="0"/>
                  <a:t>Dots: </a:t>
                </a:r>
                <a:r>
                  <a:rPr lang="en-GB" sz="1600" dirty="0"/>
                  <a:t>10% highest coupling </a:t>
                </a:r>
                <a:r>
                  <a:rPr lang="en-GB" sz="1600" dirty="0" err="1"/>
                  <a:t>coeff</a:t>
                </a:r>
                <a:r>
                  <a:rPr lang="en-GB" sz="1600" dirty="0"/>
                  <a:t>.</a:t>
                </a:r>
                <a:endParaRPr lang="en-GB" sz="1600" i="1" dirty="0"/>
              </a:p>
              <a:p>
                <a:r>
                  <a:rPr lang="en-GB" sz="1600" i="1" dirty="0"/>
                  <a:t>Crosses: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i="1" dirty="0"/>
                  <a:t> </a:t>
                </a:r>
                <a:r>
                  <a:rPr lang="en-GB" sz="1600" dirty="0"/>
                  <a:t>cannot be rejected at 95% conf.</a:t>
                </a:r>
                <a:endParaRPr lang="en-GB" sz="1600" i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blipFill>
                <a:blip r:embed="rId3"/>
                <a:stretch>
                  <a:fillRect l="-1216" t="-1799" b="-3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663D83E-DCC9-4036-2B8C-21D078BC017F}"/>
              </a:ext>
            </a:extLst>
          </p:cNvPr>
          <p:cNvCxnSpPr/>
          <p:nvPr/>
        </p:nvCxnSpPr>
        <p:spPr>
          <a:xfrm>
            <a:off x="1887523" y="2575420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6B1BBC-7CD3-2AA5-7335-58F7A644D7D2}"/>
              </a:ext>
            </a:extLst>
          </p:cNvPr>
          <p:cNvSpPr txBox="1"/>
          <p:nvPr/>
        </p:nvSpPr>
        <p:spPr>
          <a:xfrm>
            <a:off x="1644242" y="2371214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51FDE27-33F5-CD68-CC46-8F89581B1672}"/>
              </a:ext>
            </a:extLst>
          </p:cNvPr>
          <p:cNvCxnSpPr/>
          <p:nvPr/>
        </p:nvCxnSpPr>
        <p:spPr>
          <a:xfrm>
            <a:off x="6687424" y="2601985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5252FA-028C-0563-4746-B8A488074593}"/>
              </a:ext>
            </a:extLst>
          </p:cNvPr>
          <p:cNvSpPr txBox="1"/>
          <p:nvPr/>
        </p:nvSpPr>
        <p:spPr>
          <a:xfrm>
            <a:off x="6469310" y="2305501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90CF65-E147-4370-5F61-3A7BD97F8CB0}"/>
              </a:ext>
            </a:extLst>
          </p:cNvPr>
          <p:cNvGrpSpPr/>
          <p:nvPr/>
        </p:nvGrpSpPr>
        <p:grpSpPr>
          <a:xfrm>
            <a:off x="6469310" y="605474"/>
            <a:ext cx="3689758" cy="5200086"/>
            <a:chOff x="6469310" y="605474"/>
            <a:chExt cx="3689758" cy="520008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EC6CBF25-671A-1408-99C9-34D8F23825AB}"/>
                </a:ext>
              </a:extLst>
            </p:cNvPr>
            <p:cNvSpPr/>
            <p:nvPr/>
          </p:nvSpPr>
          <p:spPr>
            <a:xfrm>
              <a:off x="6662257" y="605474"/>
              <a:ext cx="1630261" cy="15351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F76C53E-61D8-B6EA-A015-55C4857F9CC6}"/>
                </a:ext>
              </a:extLst>
            </p:cNvPr>
            <p:cNvCxnSpPr/>
            <p:nvPr/>
          </p:nvCxnSpPr>
          <p:spPr>
            <a:xfrm>
              <a:off x="7491369" y="2140655"/>
              <a:ext cx="0" cy="28759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70B5E6A-E5D8-947A-AFA9-9BB1E1C16682}"/>
                </a:ext>
              </a:extLst>
            </p:cNvPr>
            <p:cNvSpPr txBox="1"/>
            <p:nvPr/>
          </p:nvSpPr>
          <p:spPr>
            <a:xfrm>
              <a:off x="6469310" y="5159229"/>
              <a:ext cx="3689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Strong </a:t>
              </a:r>
              <a:r>
                <a:rPr lang="it-IT" dirty="0" err="1"/>
                <a:t>coupling</a:t>
              </a:r>
              <a:r>
                <a:rPr lang="it-IT" dirty="0"/>
                <a:t> in </a:t>
              </a:r>
            </a:p>
            <a:p>
              <a:r>
                <a:rPr lang="it-IT" b="1" dirty="0"/>
                <a:t>high-speed and low-</a:t>
              </a:r>
              <a:r>
                <a:rPr lang="it-IT" b="1" dirty="0" err="1"/>
                <a:t>stability</a:t>
              </a:r>
              <a:r>
                <a:rPr lang="it-IT" b="1" dirty="0"/>
                <a:t>!</a:t>
              </a:r>
              <a:endParaRPr lang="en-GB" dirty="0"/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BE4C74F1-1F5C-5C97-16B6-820F0722946A}"/>
              </a:ext>
            </a:extLst>
          </p:cNvPr>
          <p:cNvSpPr/>
          <p:nvPr/>
        </p:nvSpPr>
        <p:spPr>
          <a:xfrm>
            <a:off x="8707602" y="2140655"/>
            <a:ext cx="922785" cy="1015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E3C4BF2-3ADE-946A-9B75-38BCE002134F}"/>
              </a:ext>
            </a:extLst>
          </p:cNvPr>
          <p:cNvCxnSpPr/>
          <p:nvPr/>
        </p:nvCxnSpPr>
        <p:spPr>
          <a:xfrm>
            <a:off x="9168994" y="3155704"/>
            <a:ext cx="0" cy="170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B46EE4-0F76-317A-34CF-538C7708322A}"/>
              </a:ext>
            </a:extLst>
          </p:cNvPr>
          <p:cNvSpPr txBox="1"/>
          <p:nvPr/>
        </p:nvSpPr>
        <p:spPr>
          <a:xfrm>
            <a:off x="8323277" y="4836063"/>
            <a:ext cx="368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</a:t>
            </a:r>
            <a:r>
              <a:rPr lang="it-IT" dirty="0" err="1"/>
              <a:t>coupling</a:t>
            </a:r>
            <a:r>
              <a:rPr lang="it-IT" dirty="0"/>
              <a:t> in </a:t>
            </a:r>
          </a:p>
          <a:p>
            <a:r>
              <a:rPr lang="it-IT" b="1" dirty="0"/>
              <a:t>low-Ro </a:t>
            </a:r>
            <a:r>
              <a:rPr lang="it-IT" b="1" dirty="0" err="1"/>
              <a:t>conditions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F2EE7-BAFB-09BE-19EF-FBFE60570DC4}"/>
              </a:ext>
            </a:extLst>
          </p:cNvPr>
          <p:cNvSpPr txBox="1"/>
          <p:nvPr/>
        </p:nvSpPr>
        <p:spPr>
          <a:xfrm>
            <a:off x="9771570" y="5987018"/>
            <a:ext cx="243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Desbiolles</a:t>
            </a:r>
            <a:r>
              <a:rPr lang="it-IT" i="1" dirty="0"/>
              <a:t> et al. 2023</a:t>
            </a:r>
            <a:endParaRPr lang="en-GB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B25E6B-40F9-BC7C-A8A3-C4DE28914170}"/>
              </a:ext>
            </a:extLst>
          </p:cNvPr>
          <p:cNvSpPr txBox="1"/>
          <p:nvPr/>
        </p:nvSpPr>
        <p:spPr>
          <a:xfrm>
            <a:off x="6432859" y="5680483"/>
            <a:ext cx="30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  <a:sym typeface="Wingdings" panose="05000000000000000000" pitchFamily="2" charset="2"/>
              </a:rPr>
              <a:t>! </a:t>
            </a:r>
            <a:r>
              <a:rPr lang="it-IT" dirty="0" err="1">
                <a:solidFill>
                  <a:srgbClr val="FF0000"/>
                </a:solidFill>
                <a:sym typeface="Wingdings" panose="05000000000000000000" pitchFamily="2" charset="2"/>
              </a:rPr>
              <a:t>Could</a:t>
            </a:r>
            <a:r>
              <a:rPr lang="it-IT" dirty="0">
                <a:solidFill>
                  <a:srgbClr val="FF0000"/>
                </a:solidFill>
                <a:sym typeface="Wingdings" panose="05000000000000000000" pitchFamily="2" charset="2"/>
              </a:rPr>
              <a:t> be part of </a:t>
            </a:r>
            <a:r>
              <a:rPr lang="it-IT" dirty="0" err="1">
                <a:solidFill>
                  <a:srgbClr val="FF0000"/>
                </a:solidFill>
                <a:sym typeface="Wingdings" panose="05000000000000000000" pitchFamily="2" charset="2"/>
              </a:rPr>
              <a:t>my</a:t>
            </a:r>
            <a:r>
              <a:rPr lang="it-IT" dirty="0">
                <a:solidFill>
                  <a:srgbClr val="FF0000"/>
                </a:solidFill>
                <a:sym typeface="Wingdings" panose="05000000000000000000" pitchFamily="2" charset="2"/>
              </a:rPr>
              <a:t> work!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 animBg="1"/>
      <p:bldP spid="20" grpId="1" animBg="1"/>
      <p:bldP spid="23" grpId="0"/>
      <p:bldP spid="23" grpId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C780DE-7896-5C1D-3074-8FAA5725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CFAC0C-AAE6-8365-29EE-F7952477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78" y="237835"/>
            <a:ext cx="7053881" cy="5982019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81D4B1AD-C11F-7E18-FF57-42EA7140D464}"/>
              </a:ext>
            </a:extLst>
          </p:cNvPr>
          <p:cNvSpPr/>
          <p:nvPr/>
        </p:nvSpPr>
        <p:spPr>
          <a:xfrm>
            <a:off x="7530353" y="338633"/>
            <a:ext cx="1595718" cy="120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B3FE4A10-0855-0FEF-72A5-D7B86AA4B1AA}"/>
              </a:ext>
            </a:extLst>
          </p:cNvPr>
          <p:cNvGrpSpPr/>
          <p:nvPr/>
        </p:nvGrpSpPr>
        <p:grpSpPr>
          <a:xfrm>
            <a:off x="5844906" y="3846215"/>
            <a:ext cx="2063880" cy="1923120"/>
            <a:chOff x="2614950" y="4817211"/>
            <a:chExt cx="2063880" cy="1923120"/>
          </a:xfrm>
        </p:grpSpPr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30D6FAB8-8579-779F-2D93-76709D89DF1A}"/>
                </a:ext>
              </a:extLst>
            </p:cNvPr>
            <p:cNvSpPr/>
            <p:nvPr/>
          </p:nvSpPr>
          <p:spPr>
            <a:xfrm>
              <a:off x="2746543" y="4941411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5" name="Gruppo 214">
              <a:extLst>
                <a:ext uri="{FF2B5EF4-FFF2-40B4-BE49-F238E27FC236}">
                  <a16:creationId xmlns:a16="http://schemas.microsoft.com/office/drawing/2014/main" id="{3732EAA8-DE09-A687-4193-A9C1510D78B9}"/>
                </a:ext>
              </a:extLst>
            </p:cNvPr>
            <p:cNvGrpSpPr/>
            <p:nvPr/>
          </p:nvGrpSpPr>
          <p:grpSpPr>
            <a:xfrm>
              <a:off x="4369590" y="5599491"/>
              <a:ext cx="309240" cy="238680"/>
              <a:chOff x="4369590" y="5599491"/>
              <a:chExt cx="30924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14:cNvPr>
                  <p14:cNvContentPartPr/>
                  <p14:nvPr/>
                </p14:nvContentPartPr>
                <p14:xfrm>
                  <a:off x="4369590" y="5600571"/>
                  <a:ext cx="113760" cy="237600"/>
                </p14:xfrm>
              </p:contentPart>
            </mc:Choice>
            <mc:Fallback xmlns="">
              <p:pic>
                <p:nvPicPr>
                  <p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33950" y="5564571"/>
                    <a:ext cx="18540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14:cNvPr>
                  <p14:cNvContentPartPr/>
                  <p14:nvPr/>
                </p14:nvContentPartPr>
                <p14:xfrm>
                  <a:off x="4490550" y="5599491"/>
                  <a:ext cx="188280" cy="136080"/>
                </p14:xfrm>
              </p:contentPart>
            </mc:Choice>
            <mc:Fallback xmlns="">
              <p:pic>
                <p:nvPicPr>
                  <p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4910" y="5563491"/>
                    <a:ext cx="2599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14:cNvPr>
                <p14:cNvContentPartPr/>
                <p14:nvPr/>
              </p14:nvContentPartPr>
              <p14:xfrm>
                <a:off x="3701070" y="4817211"/>
                <a:ext cx="150120" cy="342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5070" y="4781571"/>
                  <a:ext cx="221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14:cNvPr>
                <p14:cNvContentPartPr/>
                <p14:nvPr/>
              </p14:nvContentPartPr>
              <p14:xfrm>
                <a:off x="2614950" y="5666811"/>
                <a:ext cx="259920" cy="2340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950" y="5630811"/>
                  <a:ext cx="331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14:cNvPr>
                <p14:cNvContentPartPr/>
                <p14:nvPr/>
              </p14:nvContentPartPr>
              <p14:xfrm>
                <a:off x="3599550" y="6355851"/>
                <a:ext cx="249480" cy="384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3550" y="6320211"/>
                  <a:ext cx="321120" cy="45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609421" y="554477"/>
            <a:ext cx="3979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</a:t>
            </a:r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(</a:t>
            </a:r>
            <a:r>
              <a:rPr lang="it-IT" b="1" dirty="0"/>
              <a:t>2.5 times or more</a:t>
            </a:r>
            <a:r>
              <a:rPr lang="it-IT" dirty="0"/>
              <a:t>)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r>
              <a:rPr lang="it-IT" dirty="0"/>
              <a:t> (e.g. CLIMODE 2009)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037178-3686-C132-ACA0-62080FAFFB14}"/>
              </a:ext>
            </a:extLst>
          </p:cNvPr>
          <p:cNvCxnSpPr>
            <a:cxnSpLocks/>
          </p:cNvCxnSpPr>
          <p:nvPr/>
        </p:nvCxnSpPr>
        <p:spPr>
          <a:xfrm>
            <a:off x="5672847" y="2772383"/>
            <a:ext cx="293775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F5A13D-4634-C830-9100-0E9909B07720}"/>
              </a:ext>
            </a:extLst>
          </p:cNvPr>
          <p:cNvCxnSpPr>
            <a:cxnSpLocks/>
          </p:cNvCxnSpPr>
          <p:nvPr/>
        </p:nvCxnSpPr>
        <p:spPr>
          <a:xfrm>
            <a:off x="8610600" y="2772383"/>
            <a:ext cx="2937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17806D-1E72-A92E-AE2E-20C79B52633E}"/>
              </a:ext>
            </a:extLst>
          </p:cNvPr>
          <p:cNvSpPr txBox="1"/>
          <p:nvPr/>
        </p:nvSpPr>
        <p:spPr>
          <a:xfrm>
            <a:off x="6809363" y="288425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CE9B91-B5BE-32D7-718B-362157A38773}"/>
              </a:ext>
            </a:extLst>
          </p:cNvPr>
          <p:cNvSpPr txBox="1"/>
          <p:nvPr/>
        </p:nvSpPr>
        <p:spPr>
          <a:xfrm>
            <a:off x="9826557" y="290578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</a:t>
            </a:r>
            <a:endParaRPr lang="en-GB" sz="2800" dirty="0">
              <a:solidFill>
                <a:srgbClr val="FF0000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99F51FC-3538-C74F-B684-EE30861841D2}"/>
              </a:ext>
            </a:extLst>
          </p:cNvPr>
          <p:cNvGrpSpPr/>
          <p:nvPr/>
        </p:nvGrpSpPr>
        <p:grpSpPr>
          <a:xfrm>
            <a:off x="4979340" y="1146600"/>
            <a:ext cx="819720" cy="1538640"/>
            <a:chOff x="4979340" y="1146600"/>
            <a:chExt cx="81972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14:cNvPr>
                <p14:cNvContentPartPr/>
                <p14:nvPr/>
              </p14:nvContentPartPr>
              <p14:xfrm>
                <a:off x="5215860" y="1146600"/>
                <a:ext cx="583200" cy="1538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7220" y="1137960"/>
                  <a:ext cx="600840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14:cNvPr>
                <p14:cNvContentPartPr/>
                <p14:nvPr/>
              </p14:nvContentPartPr>
              <p14:xfrm>
                <a:off x="5014620" y="2344320"/>
                <a:ext cx="431280" cy="1436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5980" y="2335680"/>
                  <a:ext cx="44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14:cNvPr>
                <p14:cNvContentPartPr/>
                <p14:nvPr/>
              </p14:nvContentPartPr>
              <p14:xfrm>
                <a:off x="4979340" y="2013120"/>
                <a:ext cx="66708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0340" y="2004480"/>
                  <a:ext cx="68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14:cNvPr>
                <p14:cNvContentPartPr/>
                <p14:nvPr/>
              </p14:nvContentPartPr>
              <p14:xfrm>
                <a:off x="5009220" y="1675080"/>
                <a:ext cx="645120" cy="82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0580" y="1666440"/>
                  <a:ext cx="66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14:cNvPr>
                <p14:cNvContentPartPr/>
                <p14:nvPr/>
              </p14:nvContentPartPr>
              <p14:xfrm>
                <a:off x="5639220" y="1602720"/>
                <a:ext cx="119520" cy="1627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0220" y="1594080"/>
                  <a:ext cx="13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14:cNvPr>
                <p14:cNvContentPartPr/>
                <p14:nvPr/>
              </p14:nvContentPartPr>
              <p14:xfrm>
                <a:off x="5036580" y="1233360"/>
                <a:ext cx="708480" cy="1112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7580" y="1224720"/>
                  <a:ext cx="726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00F071-2153-9466-0D3F-1A507393E63F}"/>
              </a:ext>
            </a:extLst>
          </p:cNvPr>
          <p:cNvGrpSpPr/>
          <p:nvPr/>
        </p:nvGrpSpPr>
        <p:grpSpPr>
          <a:xfrm>
            <a:off x="5886540" y="579240"/>
            <a:ext cx="6248880" cy="1527120"/>
            <a:chOff x="5886540" y="579240"/>
            <a:chExt cx="6248880" cy="152712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D4C257D-327A-B1DD-A353-0D515381DE56}"/>
                </a:ext>
              </a:extLst>
            </p:cNvPr>
            <p:cNvGrpSpPr/>
            <p:nvPr/>
          </p:nvGrpSpPr>
          <p:grpSpPr>
            <a:xfrm>
              <a:off x="5886540" y="2012760"/>
              <a:ext cx="1545840" cy="93600"/>
              <a:chOff x="5886540" y="2012760"/>
              <a:chExt cx="1545840" cy="9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14:cNvPr>
                  <p14:cNvContentPartPr/>
                  <p14:nvPr/>
                </p14:nvContentPartPr>
                <p14:xfrm>
                  <a:off x="5886540" y="2097000"/>
                  <a:ext cx="27720" cy="9360"/>
                </p14:xfrm>
              </p:contentPart>
            </mc:Choice>
            <mc:Fallback xmlns="">
              <p:pic>
                <p:nvPicPr>
                  <p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877900" y="2088000"/>
                    <a:ext cx="453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14:cNvPr>
                  <p14:cNvContentPartPr/>
                  <p14:nvPr/>
                </p14:nvContentPartPr>
                <p14:xfrm>
                  <a:off x="5980140" y="2061360"/>
                  <a:ext cx="273600" cy="1908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971140" y="2052360"/>
                    <a:ext cx="2912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14:cNvPr>
                  <p14:cNvContentPartPr/>
                  <p14:nvPr/>
                </p14:nvContentPartPr>
                <p14:xfrm>
                  <a:off x="6355260" y="2058840"/>
                  <a:ext cx="259200" cy="2808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346620" y="2049840"/>
                    <a:ext cx="276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14:cNvPr>
                  <p14:cNvContentPartPr/>
                  <p14:nvPr/>
                </p14:nvContentPartPr>
                <p14:xfrm>
                  <a:off x="6679260" y="2012760"/>
                  <a:ext cx="455400" cy="80280"/>
                </p14:xfrm>
              </p:contentPart>
            </mc:Choice>
            <mc:Fallback xmlns=""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70620" y="2003760"/>
                    <a:ext cx="473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14:cNvPr>
                  <p14:cNvContentPartPr/>
                  <p14:nvPr/>
                </p14:nvContentPartPr>
                <p14:xfrm>
                  <a:off x="7236900" y="2027520"/>
                  <a:ext cx="195480" cy="30240"/>
                </p14:xfrm>
              </p:contentPart>
            </mc:Choice>
            <mc:Fallback xmlns=""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28260" y="2018880"/>
                    <a:ext cx="21312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A6912C47-1D2C-6CF5-AD29-60254E71C461}"/>
                </a:ext>
              </a:extLst>
            </p:cNvPr>
            <p:cNvGrpSpPr/>
            <p:nvPr/>
          </p:nvGrpSpPr>
          <p:grpSpPr>
            <a:xfrm>
              <a:off x="7820820" y="1472760"/>
              <a:ext cx="862920" cy="611280"/>
              <a:chOff x="7820820" y="1472760"/>
              <a:chExt cx="862920" cy="61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14:cNvPr>
                  <p14:cNvContentPartPr/>
                  <p14:nvPr/>
                </p14:nvContentPartPr>
                <p14:xfrm>
                  <a:off x="7820820" y="2018160"/>
                  <a:ext cx="337320" cy="65880"/>
                </p14:xfrm>
              </p:contentPart>
            </mc:Choice>
            <mc:Fallback xmlns=""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811820" y="2009520"/>
                    <a:ext cx="354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14:cNvPr>
                  <p14:cNvContentPartPr/>
                  <p14:nvPr/>
                </p14:nvContentPartPr>
                <p14:xfrm>
                  <a:off x="8182620" y="1971000"/>
                  <a:ext cx="33840" cy="17640"/>
                </p14:xfrm>
              </p:contentPart>
            </mc:Choice>
            <mc:Fallback xmlns=""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73620" y="1962360"/>
                    <a:ext cx="5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14:cNvPr>
                  <p14:cNvContentPartPr/>
                  <p14:nvPr/>
                </p14:nvContentPartPr>
                <p14:xfrm>
                  <a:off x="8262900" y="1790280"/>
                  <a:ext cx="218160" cy="132840"/>
                </p14:xfrm>
              </p:contentPart>
            </mc:Choice>
            <mc:Fallback xmlns=""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54260" y="1781280"/>
                    <a:ext cx="235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14:cNvPr>
                  <p14:cNvContentPartPr/>
                  <p14:nvPr/>
                </p14:nvContentPartPr>
                <p14:xfrm>
                  <a:off x="8523900" y="1472760"/>
                  <a:ext cx="159840" cy="270360"/>
                </p14:xfrm>
              </p:contentPart>
            </mc:Choice>
            <mc:Fallback xmlns=""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515260" y="1464120"/>
                    <a:ext cx="177480" cy="28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A421518-2655-39F2-90BD-BC07367DEC96}"/>
                </a:ext>
              </a:extLst>
            </p:cNvPr>
            <p:cNvGrpSpPr/>
            <p:nvPr/>
          </p:nvGrpSpPr>
          <p:grpSpPr>
            <a:xfrm>
              <a:off x="8815140" y="1045440"/>
              <a:ext cx="469440" cy="312840"/>
              <a:chOff x="8815140" y="1045440"/>
              <a:chExt cx="46944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14:cNvPr>
                  <p14:cNvContentPartPr/>
                  <p14:nvPr/>
                </p14:nvContentPartPr>
                <p14:xfrm>
                  <a:off x="8815140" y="1230840"/>
                  <a:ext cx="175680" cy="12744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6140" y="1222200"/>
                    <a:ext cx="193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14:cNvPr>
                  <p14:cNvContentPartPr/>
                  <p14:nvPr/>
                </p14:nvContentPartPr>
                <p14:xfrm>
                  <a:off x="8985060" y="1171800"/>
                  <a:ext cx="81360" cy="507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976420" y="1163160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14:cNvPr>
                  <p14:cNvContentPartPr/>
                  <p14:nvPr/>
                </p14:nvContentPartPr>
                <p14:xfrm>
                  <a:off x="9146700" y="1045440"/>
                  <a:ext cx="137880" cy="101520"/>
                </p14:xfrm>
              </p:contentPart>
            </mc:Choice>
            <mc:Fallback xmlns="">
              <p:pic>
                <p:nvPicPr>
                  <p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138060" y="1036800"/>
                    <a:ext cx="15552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CA07301-E720-180C-D16E-FA938F6056C2}"/>
                </a:ext>
              </a:extLst>
            </p:cNvPr>
            <p:cNvGrpSpPr/>
            <p:nvPr/>
          </p:nvGrpSpPr>
          <p:grpSpPr>
            <a:xfrm>
              <a:off x="9443340" y="852120"/>
              <a:ext cx="1148760" cy="129960"/>
              <a:chOff x="9443340" y="852120"/>
              <a:chExt cx="114876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14:cNvPr>
                  <p14:cNvContentPartPr/>
                  <p14:nvPr/>
                </p14:nvContentPartPr>
                <p14:xfrm>
                  <a:off x="9443340" y="865080"/>
                  <a:ext cx="478440" cy="117000"/>
                </p14:xfrm>
              </p:contentPart>
            </mc:Choice>
            <mc:Fallback xmlns=""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434340" y="856440"/>
                    <a:ext cx="496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14:cNvPr>
                  <p14:cNvContentPartPr/>
                  <p14:nvPr/>
                </p14:nvContentPartPr>
                <p14:xfrm>
                  <a:off x="10070820" y="852120"/>
                  <a:ext cx="521280" cy="1980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62180" y="843480"/>
                    <a:ext cx="53892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14:cNvPr>
                <p14:cNvContentPartPr/>
                <p14:nvPr/>
              </p14:nvContentPartPr>
              <p14:xfrm>
                <a:off x="10797660" y="819360"/>
                <a:ext cx="363600" cy="2772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8660" y="81072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2D1828E6-3198-C34E-365B-CB593641D859}"/>
                </a:ext>
              </a:extLst>
            </p:cNvPr>
            <p:cNvGrpSpPr/>
            <p:nvPr/>
          </p:nvGrpSpPr>
          <p:grpSpPr>
            <a:xfrm>
              <a:off x="11421180" y="579240"/>
              <a:ext cx="714240" cy="296640"/>
              <a:chOff x="11421180" y="579240"/>
              <a:chExt cx="714240" cy="29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14:cNvPr>
                  <p14:cNvContentPartPr/>
                  <p14:nvPr/>
                </p14:nvContentPartPr>
                <p14:xfrm>
                  <a:off x="11421180" y="806040"/>
                  <a:ext cx="97560" cy="23040"/>
                </p14:xfrm>
              </p:contentPart>
            </mc:Choice>
            <mc:Fallback xmlns=""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1412540" y="797400"/>
                    <a:ext cx="1152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14:cNvPr>
                  <p14:cNvContentPartPr/>
                  <p14:nvPr/>
                </p14:nvContentPartPr>
                <p14:xfrm>
                  <a:off x="11663100" y="823320"/>
                  <a:ext cx="37080" cy="28440"/>
                </p14:xfrm>
              </p:contentPart>
            </mc:Choice>
            <mc:Fallback xmlns=""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1654100" y="814680"/>
                    <a:ext cx="54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14:cNvPr>
                  <p14:cNvContentPartPr/>
                  <p14:nvPr/>
                </p14:nvContentPartPr>
                <p14:xfrm>
                  <a:off x="11951100" y="869040"/>
                  <a:ext cx="39240" cy="6840"/>
                </p14:xfrm>
              </p:contentPart>
            </mc:Choice>
            <mc:Fallback xmlns="">
              <p:pic>
                <p:nvPicPr>
                  <p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942460" y="860400"/>
                    <a:ext cx="568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14:cNvPr>
                  <p14:cNvContentPartPr/>
                  <p14:nvPr/>
                </p14:nvContentPartPr>
                <p14:xfrm>
                  <a:off x="11467620" y="579240"/>
                  <a:ext cx="156600" cy="200880"/>
                </p14:xfrm>
              </p:contentPart>
            </mc:Choice>
            <mc:Fallback xmlns=""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1458980" y="570600"/>
                    <a:ext cx="174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14:cNvPr>
                  <p14:cNvContentPartPr/>
                  <p14:nvPr/>
                </p14:nvContentPartPr>
                <p14:xfrm>
                  <a:off x="11669580" y="595080"/>
                  <a:ext cx="123480" cy="177120"/>
                </p14:xfrm>
              </p:contentPart>
            </mc:Choice>
            <mc:Fallback xmlns="">
              <p:pic>
                <p:nvPicPr>
                  <p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660580" y="586080"/>
                    <a:ext cx="14112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14:cNvPr>
                  <p14:cNvContentPartPr/>
                  <p14:nvPr/>
                </p14:nvContentPartPr>
                <p14:xfrm>
                  <a:off x="11713500" y="705240"/>
                  <a:ext cx="78840" cy="7920"/>
                </p14:xfrm>
              </p:contentPart>
            </mc:Choice>
            <mc:Fallback xmlns="">
              <p:pic>
                <p:nvPicPr>
                  <p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1704500" y="696600"/>
                    <a:ext cx="96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14:cNvPr>
                  <p14:cNvContentPartPr/>
                  <p14:nvPr/>
                </p14:nvContentPartPr>
                <p14:xfrm>
                  <a:off x="11817900" y="600120"/>
                  <a:ext cx="113040" cy="192240"/>
                </p14:xfrm>
              </p:contentPart>
            </mc:Choice>
            <mc:Fallback xmlns="">
              <p:pic>
                <p:nvPicPr>
                  <p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809260" y="591120"/>
                    <a:ext cx="130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14:cNvPr>
                  <p14:cNvContentPartPr/>
                  <p14:nvPr/>
                </p14:nvContentPartPr>
                <p14:xfrm>
                  <a:off x="11979900" y="642960"/>
                  <a:ext cx="155520" cy="162000"/>
                </p14:xfrm>
              </p:contentPart>
            </mc:Choice>
            <mc:Fallback xmlns="">
              <p:pic>
                <p:nvPicPr>
                  <p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1970900" y="634320"/>
                    <a:ext cx="173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652D745-936D-0C9D-B964-A3A46D0FB65C}"/>
              </a:ext>
            </a:extLst>
          </p:cNvPr>
          <p:cNvGrpSpPr/>
          <p:nvPr/>
        </p:nvGrpSpPr>
        <p:grpSpPr>
          <a:xfrm>
            <a:off x="11146500" y="2257560"/>
            <a:ext cx="589680" cy="499320"/>
            <a:chOff x="11146500" y="2257560"/>
            <a:chExt cx="589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14:cNvPr>
                <p14:cNvContentPartPr/>
                <p14:nvPr/>
              </p14:nvContentPartPr>
              <p14:xfrm>
                <a:off x="11255580" y="2397600"/>
                <a:ext cx="37800" cy="35928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7940" y="2379960"/>
                  <a:ext cx="73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14:cNvPr>
                <p14:cNvContentPartPr/>
                <p14:nvPr/>
              </p14:nvContentPartPr>
              <p14:xfrm>
                <a:off x="11146500" y="2399400"/>
                <a:ext cx="204480" cy="1566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28860" y="2381400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14:cNvPr>
                <p14:cNvContentPartPr/>
                <p14:nvPr/>
              </p14:nvContentPartPr>
              <p14:xfrm>
                <a:off x="11432340" y="2270520"/>
                <a:ext cx="135000" cy="2041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14340" y="2252880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14:cNvPr>
                <p14:cNvContentPartPr/>
                <p14:nvPr/>
              </p14:nvContentPartPr>
              <p14:xfrm>
                <a:off x="11632500" y="2292480"/>
                <a:ext cx="38160" cy="1890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14500" y="2274480"/>
                  <a:ext cx="7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14:cNvPr>
                <p14:cNvContentPartPr/>
                <p14:nvPr/>
              </p14:nvContentPartPr>
              <p14:xfrm>
                <a:off x="11713500" y="2257560"/>
                <a:ext cx="22680" cy="2235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95500" y="2239920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14:cNvPr>
                <p14:cNvContentPartPr/>
                <p14:nvPr/>
              </p14:nvContentPartPr>
              <p14:xfrm>
                <a:off x="11613420" y="2400480"/>
                <a:ext cx="114480" cy="151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5780" y="2382480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po 229">
            <a:extLst>
              <a:ext uri="{FF2B5EF4-FFF2-40B4-BE49-F238E27FC236}">
                <a16:creationId xmlns:a16="http://schemas.microsoft.com/office/drawing/2014/main" id="{F68E42C5-40D1-D4CB-A412-B5DD9E6BE494}"/>
              </a:ext>
            </a:extLst>
          </p:cNvPr>
          <p:cNvGrpSpPr/>
          <p:nvPr/>
        </p:nvGrpSpPr>
        <p:grpSpPr>
          <a:xfrm>
            <a:off x="8234400" y="259369"/>
            <a:ext cx="1026060" cy="1099991"/>
            <a:chOff x="8234400" y="259369"/>
            <a:chExt cx="1026060" cy="1099991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14:cNvPr>
                <p14:cNvContentPartPr/>
                <p14:nvPr/>
              </p14:nvContentPartPr>
              <p14:xfrm>
                <a:off x="8234400" y="453409"/>
                <a:ext cx="115200" cy="12924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6344" y="435409"/>
                  <a:ext cx="1509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14:cNvPr>
                <p14:cNvContentPartPr/>
                <p14:nvPr/>
              </p14:nvContentPartPr>
              <p14:xfrm>
                <a:off x="8307120" y="452329"/>
                <a:ext cx="129240" cy="13248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89120" y="434378"/>
                  <a:ext cx="164880" cy="16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14:cNvPr>
                <p14:cNvContentPartPr/>
                <p14:nvPr/>
              </p14:nvContentPartPr>
              <p14:xfrm>
                <a:off x="8468760" y="335329"/>
                <a:ext cx="14760" cy="910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50760" y="317329"/>
                  <a:ext cx="50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14:cNvPr>
                <p14:cNvContentPartPr/>
                <p14:nvPr/>
              </p14:nvContentPartPr>
              <p14:xfrm>
                <a:off x="8517720" y="481849"/>
                <a:ext cx="83160" cy="25308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99642" y="463823"/>
                  <a:ext cx="118955" cy="28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14:cNvPr>
                <p14:cNvContentPartPr/>
                <p14:nvPr/>
              </p14:nvContentPartPr>
              <p14:xfrm>
                <a:off x="8647680" y="370249"/>
                <a:ext cx="18720" cy="11052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29680" y="352249"/>
                  <a:ext cx="54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14:cNvPr>
                <p14:cNvContentPartPr/>
                <p14:nvPr/>
              </p14:nvContentPartPr>
              <p14:xfrm>
                <a:off x="8325840" y="259369"/>
                <a:ext cx="338760" cy="32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7840" y="241369"/>
                  <a:ext cx="37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14:cNvPr>
                <p14:cNvContentPartPr/>
                <p14:nvPr/>
              </p14:nvContentPartPr>
              <p14:xfrm>
                <a:off x="8760720" y="565729"/>
                <a:ext cx="90000" cy="9468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42648" y="547729"/>
                  <a:ext cx="125783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14:cNvPr>
                <p14:cNvContentPartPr/>
                <p14:nvPr/>
              </p14:nvContentPartPr>
              <p14:xfrm>
                <a:off x="8952240" y="544489"/>
                <a:ext cx="142920" cy="13932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34240" y="526535"/>
                  <a:ext cx="178560" cy="17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14:cNvPr>
                <p14:cNvContentPartPr/>
                <p14:nvPr/>
              </p14:nvContentPartPr>
              <p14:xfrm>
                <a:off x="8656380" y="596520"/>
                <a:ext cx="6840" cy="30420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380" y="578520"/>
                  <a:ext cx="4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14:cNvPr>
                <p14:cNvContentPartPr/>
                <p14:nvPr/>
              </p14:nvContentPartPr>
              <p14:xfrm>
                <a:off x="8713620" y="859680"/>
                <a:ext cx="15840" cy="15336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5201" y="841722"/>
                  <a:ext cx="52309" cy="18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14:cNvPr>
                <p14:cNvContentPartPr/>
                <p14:nvPr/>
              </p14:nvContentPartPr>
              <p14:xfrm>
                <a:off x="8773380" y="811440"/>
                <a:ext cx="22680" cy="20880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5380" y="793409"/>
                  <a:ext cx="58320" cy="24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14:cNvPr>
                <p14:cNvContentPartPr/>
                <p14:nvPr/>
              </p14:nvContentPartPr>
              <p14:xfrm>
                <a:off x="8712180" y="939960"/>
                <a:ext cx="83520" cy="792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94102" y="921960"/>
                  <a:ext cx="11931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14:cNvPr>
                <p14:cNvContentPartPr/>
                <p14:nvPr/>
              </p14:nvContentPartPr>
              <p14:xfrm>
                <a:off x="8796780" y="854280"/>
                <a:ext cx="5040" cy="5940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78780" y="836280"/>
                  <a:ext cx="40680" cy="9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uppo 130">
              <a:extLst>
                <a:ext uri="{FF2B5EF4-FFF2-40B4-BE49-F238E27FC236}">
                  <a16:creationId xmlns:a16="http://schemas.microsoft.com/office/drawing/2014/main" id="{B681FAA1-FF69-20BB-132F-E9D55C96CF13}"/>
                </a:ext>
              </a:extLst>
            </p:cNvPr>
            <p:cNvGrpSpPr/>
            <p:nvPr/>
          </p:nvGrpSpPr>
          <p:grpSpPr>
            <a:xfrm>
              <a:off x="9079020" y="815040"/>
              <a:ext cx="181440" cy="544320"/>
              <a:chOff x="9079020" y="815040"/>
              <a:chExt cx="181440" cy="5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14:cNvPr>
                  <p14:cNvContentPartPr/>
                  <p14:nvPr/>
                </p14:nvContentPartPr>
                <p14:xfrm>
                  <a:off x="9148500" y="815040"/>
                  <a:ext cx="7560" cy="418680"/>
                </p14:xfrm>
              </p:contentPart>
            </mc:Choice>
            <mc:Fallback xmlns="">
              <p:pic>
                <p:nvPicPr>
                  <p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130500" y="797040"/>
                    <a:ext cx="4320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14:cNvPr>
                  <p14:cNvContentPartPr/>
                  <p14:nvPr/>
                </p14:nvContentPartPr>
                <p14:xfrm>
                  <a:off x="9081540" y="1224360"/>
                  <a:ext cx="178920" cy="135000"/>
                </p14:xfrm>
              </p:contentPart>
            </mc:Choice>
            <mc:Fallback xmlns="">
              <p:pic>
                <p:nvPicPr>
                  <p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063540" y="1206360"/>
                    <a:ext cx="21456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14:cNvPr>
                  <p14:cNvContentPartPr/>
                  <p14:nvPr/>
                </p14:nvContentPartPr>
                <p14:xfrm>
                  <a:off x="9079020" y="1224000"/>
                  <a:ext cx="161640" cy="111240"/>
                </p14:xfrm>
              </p:contentPart>
            </mc:Choice>
            <mc:Fallback xmlns="">
              <p:pic>
                <p:nvPicPr>
                  <p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061380" y="1206360"/>
                    <a:ext cx="19728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FEEE1204-B247-6245-851C-4E64A1A1772F}"/>
              </a:ext>
            </a:extLst>
          </p:cNvPr>
          <p:cNvGrpSpPr/>
          <p:nvPr/>
        </p:nvGrpSpPr>
        <p:grpSpPr>
          <a:xfrm>
            <a:off x="9023700" y="2073060"/>
            <a:ext cx="1473120" cy="674280"/>
            <a:chOff x="9025020" y="2079360"/>
            <a:chExt cx="14731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14:cNvPr>
                <p14:cNvContentPartPr/>
                <p14:nvPr/>
              </p14:nvContentPartPr>
              <p14:xfrm>
                <a:off x="9094860" y="2383920"/>
                <a:ext cx="18720" cy="2858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76860" y="2366280"/>
                  <a:ext cx="5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14:cNvPr>
                <p14:cNvContentPartPr/>
                <p14:nvPr/>
              </p14:nvContentPartPr>
              <p14:xfrm>
                <a:off x="9103860" y="2390400"/>
                <a:ext cx="18720" cy="36324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5860" y="2372760"/>
                  <a:ext cx="5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14:cNvPr>
                <p14:cNvContentPartPr/>
                <p14:nvPr/>
              </p14:nvContentPartPr>
              <p14:xfrm>
                <a:off x="9025020" y="2390040"/>
                <a:ext cx="183240" cy="15660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7380" y="2372040"/>
                  <a:ext cx="21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14:cNvPr>
                <p14:cNvContentPartPr/>
                <p14:nvPr/>
              </p14:nvContentPartPr>
              <p14:xfrm>
                <a:off x="9267300" y="2284920"/>
                <a:ext cx="209520" cy="12420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9660" y="2266920"/>
                  <a:ext cx="245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14:cNvPr>
                <p14:cNvContentPartPr/>
                <p14:nvPr/>
              </p14:nvContentPartPr>
              <p14:xfrm>
                <a:off x="9516780" y="2194200"/>
                <a:ext cx="25200" cy="853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9140" y="2176200"/>
                  <a:ext cx="6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14:cNvPr>
                <p14:cNvContentPartPr/>
                <p14:nvPr/>
              </p14:nvContentPartPr>
              <p14:xfrm>
                <a:off x="9628020" y="2275560"/>
                <a:ext cx="80280" cy="25056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380" y="2257560"/>
                  <a:ext cx="115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14:cNvPr>
                <p14:cNvContentPartPr/>
                <p14:nvPr/>
              </p14:nvContentPartPr>
              <p14:xfrm>
                <a:off x="9757260" y="2128320"/>
                <a:ext cx="11880" cy="910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620" y="2110320"/>
                  <a:ext cx="4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14:cNvPr>
                <p14:cNvContentPartPr/>
                <p14:nvPr/>
              </p14:nvContentPartPr>
              <p14:xfrm>
                <a:off x="9256860" y="2079360"/>
                <a:ext cx="475920" cy="18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9220" y="2061720"/>
                  <a:ext cx="51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14:cNvPr>
                <p14:cNvContentPartPr/>
                <p14:nvPr/>
              </p14:nvContentPartPr>
              <p14:xfrm>
                <a:off x="9881820" y="2261520"/>
                <a:ext cx="18000" cy="309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64180" y="2243880"/>
                  <a:ext cx="53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14:cNvPr>
                <p14:cNvContentPartPr/>
                <p14:nvPr/>
              </p14:nvContentPartPr>
              <p14:xfrm>
                <a:off x="9980820" y="2521440"/>
                <a:ext cx="66960" cy="117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2820" y="2503440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14:cNvPr>
                <p14:cNvContentPartPr/>
                <p14:nvPr/>
              </p14:nvContentPartPr>
              <p14:xfrm>
                <a:off x="10103580" y="2538360"/>
                <a:ext cx="6840" cy="110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580" y="2520360"/>
                  <a:ext cx="4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14:cNvPr>
                <p14:cNvContentPartPr/>
                <p14:nvPr/>
              </p14:nvContentPartPr>
              <p14:xfrm>
                <a:off x="10094220" y="2521440"/>
                <a:ext cx="86400" cy="662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6580" y="250380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14:cNvPr>
                <p14:cNvContentPartPr/>
                <p14:nvPr/>
              </p14:nvContentPartPr>
              <p14:xfrm>
                <a:off x="10233540" y="2548800"/>
                <a:ext cx="80280" cy="105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900" y="2531160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14:cNvPr>
                <p14:cNvContentPartPr/>
                <p14:nvPr/>
              </p14:nvContentPartPr>
              <p14:xfrm>
                <a:off x="10091340" y="2237400"/>
                <a:ext cx="145800" cy="130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40" y="2219400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14:cNvPr>
                <p14:cNvContentPartPr/>
                <p14:nvPr/>
              </p14:nvContentPartPr>
              <p14:xfrm>
                <a:off x="10355580" y="2256840"/>
                <a:ext cx="142560" cy="128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7940" y="2238840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14:cNvPr>
                <p14:cNvContentPartPr/>
                <p14:nvPr/>
              </p14:nvContentPartPr>
              <p14:xfrm>
                <a:off x="9054180" y="2478960"/>
                <a:ext cx="132120" cy="8784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6540" y="2460960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14:cNvPr>
                <p14:cNvContentPartPr/>
                <p14:nvPr/>
              </p14:nvContentPartPr>
              <p14:xfrm>
                <a:off x="9112500" y="2499120"/>
                <a:ext cx="10800" cy="82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4860" y="248112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DE6AF50-0247-7C98-E16C-697490D76326}"/>
              </a:ext>
            </a:extLst>
          </p:cNvPr>
          <p:cNvGrpSpPr/>
          <p:nvPr/>
        </p:nvGrpSpPr>
        <p:grpSpPr>
          <a:xfrm>
            <a:off x="9357660" y="849240"/>
            <a:ext cx="261000" cy="298800"/>
            <a:chOff x="9357660" y="849240"/>
            <a:chExt cx="261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14:cNvPr>
                <p14:cNvContentPartPr/>
                <p14:nvPr/>
              </p14:nvContentPartPr>
              <p14:xfrm>
                <a:off x="9357660" y="849240"/>
                <a:ext cx="218520" cy="29880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49020" y="840600"/>
                  <a:ext cx="236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14:cNvPr>
                <p14:cNvContentPartPr/>
                <p14:nvPr/>
              </p14:nvContentPartPr>
              <p14:xfrm>
                <a:off x="9513540" y="938520"/>
                <a:ext cx="105120" cy="1216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4540" y="929520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63BB99C4-42BC-009C-9BA9-07C15392F8F6}"/>
              </a:ext>
            </a:extLst>
          </p:cNvPr>
          <p:cNvGrpSpPr/>
          <p:nvPr/>
        </p:nvGrpSpPr>
        <p:grpSpPr>
          <a:xfrm>
            <a:off x="9966780" y="715320"/>
            <a:ext cx="295920" cy="368640"/>
            <a:chOff x="9966780" y="715320"/>
            <a:chExt cx="2959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14:cNvPr>
                <p14:cNvContentPartPr/>
                <p14:nvPr/>
              </p14:nvContentPartPr>
              <p14:xfrm>
                <a:off x="10052460" y="715320"/>
                <a:ext cx="210240" cy="3686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43460" y="706680"/>
                  <a:ext cx="227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14:cNvPr>
                <p14:cNvContentPartPr/>
                <p14:nvPr/>
              </p14:nvContentPartPr>
              <p14:xfrm>
                <a:off x="9966780" y="860040"/>
                <a:ext cx="217800" cy="1720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780" y="851400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6B577B8F-C2E0-3AD0-77B2-FF2A38A8ED8A}"/>
              </a:ext>
            </a:extLst>
          </p:cNvPr>
          <p:cNvGrpSpPr/>
          <p:nvPr/>
        </p:nvGrpSpPr>
        <p:grpSpPr>
          <a:xfrm>
            <a:off x="10780380" y="777600"/>
            <a:ext cx="408600" cy="187920"/>
            <a:chOff x="10780380" y="777600"/>
            <a:chExt cx="408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14:cNvPr>
                <p14:cNvContentPartPr/>
                <p14:nvPr/>
              </p14:nvContentPartPr>
              <p14:xfrm>
                <a:off x="10780380" y="777600"/>
                <a:ext cx="350640" cy="1508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1740" y="768600"/>
                  <a:ext cx="36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14:cNvPr>
                <p14:cNvContentPartPr/>
                <p14:nvPr/>
              </p14:nvContentPartPr>
              <p14:xfrm>
                <a:off x="11064060" y="880920"/>
                <a:ext cx="124920" cy="84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55060" y="87228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1CCCF6E-3E87-B7E6-93AE-E7569BD9E053}"/>
              </a:ext>
            </a:extLst>
          </p:cNvPr>
          <p:cNvGrpSpPr/>
          <p:nvPr/>
        </p:nvGrpSpPr>
        <p:grpSpPr>
          <a:xfrm>
            <a:off x="10287180" y="1241280"/>
            <a:ext cx="200520" cy="267480"/>
            <a:chOff x="10287180" y="1241280"/>
            <a:chExt cx="200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14:cNvPr>
                <p14:cNvContentPartPr/>
                <p14:nvPr/>
              </p14:nvContentPartPr>
              <p14:xfrm>
                <a:off x="10287180" y="1252440"/>
                <a:ext cx="187200" cy="2563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78180" y="1243800"/>
                  <a:ext cx="20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14:cNvPr>
                <p14:cNvContentPartPr/>
                <p14:nvPr/>
              </p14:nvContentPartPr>
              <p14:xfrm>
                <a:off x="10428300" y="1241280"/>
                <a:ext cx="59400" cy="1094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9660" y="1232640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CA7D966D-923E-97F2-1ED0-D66CA17C84A9}"/>
              </a:ext>
            </a:extLst>
          </p:cNvPr>
          <p:cNvGrpSpPr/>
          <p:nvPr/>
        </p:nvGrpSpPr>
        <p:grpSpPr>
          <a:xfrm>
            <a:off x="9672660" y="1304280"/>
            <a:ext cx="206640" cy="180720"/>
            <a:chOff x="9672660" y="1304280"/>
            <a:chExt cx="20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14:cNvPr>
                <p14:cNvContentPartPr/>
                <p14:nvPr/>
              </p14:nvContentPartPr>
              <p14:xfrm>
                <a:off x="9701820" y="1319760"/>
                <a:ext cx="177480" cy="1652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3180" y="1311120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14:cNvPr>
                <p14:cNvContentPartPr/>
                <p14:nvPr/>
              </p14:nvContentPartPr>
              <p14:xfrm>
                <a:off x="9672660" y="1304280"/>
                <a:ext cx="9648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4020" y="1295640"/>
                  <a:ext cx="114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593EECC-987D-4025-6486-75A629FC7547}"/>
              </a:ext>
            </a:extLst>
          </p:cNvPr>
          <p:cNvGrpSpPr/>
          <p:nvPr/>
        </p:nvGrpSpPr>
        <p:grpSpPr>
          <a:xfrm>
            <a:off x="7408980" y="2268360"/>
            <a:ext cx="80280" cy="109800"/>
            <a:chOff x="7408980" y="2268360"/>
            <a:chExt cx="80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14:cNvPr>
                <p14:cNvContentPartPr/>
                <p14:nvPr/>
              </p14:nvContentPartPr>
              <p14:xfrm>
                <a:off x="7408980" y="2268360"/>
                <a:ext cx="70200" cy="93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9980" y="2259720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14:cNvPr>
                <p14:cNvContentPartPr/>
                <p14:nvPr/>
              </p14:nvContentPartPr>
              <p14:xfrm>
                <a:off x="7451460" y="2334240"/>
                <a:ext cx="37800" cy="439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2460" y="23252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D5610ADD-9155-CC5C-AA06-178B705FB233}"/>
              </a:ext>
            </a:extLst>
          </p:cNvPr>
          <p:cNvGrpSpPr/>
          <p:nvPr/>
        </p:nvGrpSpPr>
        <p:grpSpPr>
          <a:xfrm>
            <a:off x="6695100" y="2487600"/>
            <a:ext cx="101880" cy="68040"/>
            <a:chOff x="6695100" y="2487600"/>
            <a:chExt cx="10188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14:cNvPr>
                <p14:cNvContentPartPr/>
                <p14:nvPr/>
              </p14:nvContentPartPr>
              <p14:xfrm>
                <a:off x="6719940" y="2487600"/>
                <a:ext cx="77040" cy="3168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940" y="2478960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14:cNvPr>
                <p14:cNvContentPartPr/>
                <p14:nvPr/>
              </p14:nvContentPartPr>
              <p14:xfrm>
                <a:off x="6695100" y="2510280"/>
                <a:ext cx="37800" cy="45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86460" y="250164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0D0D6467-AAA7-8737-2D86-6F689EA5A750}"/>
              </a:ext>
            </a:extLst>
          </p:cNvPr>
          <p:cNvGrpSpPr/>
          <p:nvPr/>
        </p:nvGrpSpPr>
        <p:grpSpPr>
          <a:xfrm>
            <a:off x="6193620" y="2410200"/>
            <a:ext cx="61560" cy="111600"/>
            <a:chOff x="6193620" y="2410200"/>
            <a:chExt cx="615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14:cNvPr>
                <p14:cNvContentPartPr/>
                <p14:nvPr/>
              </p14:nvContentPartPr>
              <p14:xfrm>
                <a:off x="6193620" y="2410200"/>
                <a:ext cx="35280" cy="4752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4620" y="2401560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14:cNvPr>
                <p14:cNvContentPartPr/>
                <p14:nvPr/>
              </p14:nvContentPartPr>
              <p14:xfrm>
                <a:off x="6207300" y="2486160"/>
                <a:ext cx="47880" cy="356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660" y="2477160"/>
                  <a:ext cx="65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14:cNvPr>
              <p14:cNvContentPartPr/>
              <p14:nvPr/>
            </p14:nvContentPartPr>
            <p14:xfrm>
              <a:off x="5691150" y="4199451"/>
              <a:ext cx="27000" cy="172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85030" y="4193331"/>
                <a:ext cx="39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po 55">
            <a:extLst>
              <a:ext uri="{FF2B5EF4-FFF2-40B4-BE49-F238E27FC236}">
                <a16:creationId xmlns:a16="http://schemas.microsoft.com/office/drawing/2014/main" id="{4F7B54BE-7AF9-1464-381F-4D58E2DAADA5}"/>
              </a:ext>
            </a:extLst>
          </p:cNvPr>
          <p:cNvGrpSpPr/>
          <p:nvPr/>
        </p:nvGrpSpPr>
        <p:grpSpPr>
          <a:xfrm>
            <a:off x="5774670" y="3905331"/>
            <a:ext cx="790920" cy="238320"/>
            <a:chOff x="5774670" y="3905331"/>
            <a:chExt cx="7909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14:cNvPr>
                <p14:cNvContentPartPr/>
                <p14:nvPr/>
              </p14:nvContentPartPr>
              <p14:xfrm>
                <a:off x="5774670" y="4003971"/>
                <a:ext cx="255240" cy="139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8550" y="3997851"/>
                  <a:ext cx="26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14:cNvPr>
                <p14:cNvContentPartPr/>
                <p14:nvPr/>
              </p14:nvContentPartPr>
              <p14:xfrm>
                <a:off x="6123150" y="3911091"/>
                <a:ext cx="284400" cy="507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7030" y="3904971"/>
                  <a:ext cx="296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14:cNvPr>
                <p14:cNvContentPartPr/>
                <p14:nvPr/>
              </p14:nvContentPartPr>
              <p14:xfrm>
                <a:off x="6493230" y="3905331"/>
                <a:ext cx="72360" cy="252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87110" y="3899211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6A5D9243-E2B1-2EA1-F86F-1D1A8214B54B}"/>
              </a:ext>
            </a:extLst>
          </p:cNvPr>
          <p:cNvGrpSpPr/>
          <p:nvPr/>
        </p:nvGrpSpPr>
        <p:grpSpPr>
          <a:xfrm>
            <a:off x="7734472" y="5120255"/>
            <a:ext cx="902775" cy="772197"/>
            <a:chOff x="7685550" y="4636131"/>
            <a:chExt cx="118224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14:cNvPr>
                <p14:cNvContentPartPr/>
                <p14:nvPr/>
              </p14:nvContentPartPr>
              <p14:xfrm>
                <a:off x="7788510" y="5206011"/>
                <a:ext cx="17640" cy="380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6905" y="5194237"/>
                  <a:ext cx="40386" cy="40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14:cNvPr>
                <p14:cNvContentPartPr/>
                <p14:nvPr/>
              </p14:nvContentPartPr>
              <p14:xfrm>
                <a:off x="7726950" y="5168211"/>
                <a:ext cx="189360" cy="2458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5645" y="5156884"/>
                  <a:ext cx="212441" cy="269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14:cNvPr>
                <p14:cNvContentPartPr/>
                <p14:nvPr/>
              </p14:nvContentPartPr>
              <p14:xfrm>
                <a:off x="7999830" y="5189811"/>
                <a:ext cx="211320" cy="4575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8534" y="5178502"/>
                  <a:ext cx="234382" cy="48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14:cNvPr>
                <p14:cNvContentPartPr/>
                <p14:nvPr/>
              </p14:nvContentPartPr>
              <p14:xfrm>
                <a:off x="7798230" y="5219691"/>
                <a:ext cx="58320" cy="389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6472" y="5208387"/>
                  <a:ext cx="81366" cy="412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14:cNvPr>
                <p14:cNvContentPartPr/>
                <p14:nvPr/>
              </p14:nvContentPartPr>
              <p14:xfrm>
                <a:off x="7685550" y="5207091"/>
                <a:ext cx="256320" cy="229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73771" y="5195295"/>
                  <a:ext cx="279408" cy="25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14:cNvPr>
                <p14:cNvContentPartPr/>
                <p14:nvPr/>
              </p14:nvContentPartPr>
              <p14:xfrm>
                <a:off x="8002350" y="5216091"/>
                <a:ext cx="192600" cy="17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1048" y="5204320"/>
                  <a:ext cx="215674" cy="19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14:cNvPr>
                <p14:cNvContentPartPr/>
                <p14:nvPr/>
              </p14:nvContentPartPr>
              <p14:xfrm>
                <a:off x="7697430" y="4846731"/>
                <a:ext cx="127800" cy="1321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85640" y="4835447"/>
                  <a:ext cx="150908" cy="155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14:cNvPr>
                <p14:cNvContentPartPr/>
                <p14:nvPr/>
              </p14:nvContentPartPr>
              <p14:xfrm>
                <a:off x="7791030" y="4821531"/>
                <a:ext cx="125280" cy="1447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9727" y="4809746"/>
                  <a:ext cx="148358" cy="167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14:cNvPr>
                <p14:cNvContentPartPr/>
                <p14:nvPr/>
              </p14:nvContentPartPr>
              <p14:xfrm>
                <a:off x="7928190" y="4774731"/>
                <a:ext cx="38520" cy="900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16916" y="4762951"/>
                  <a:ext cx="61538" cy="113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14:cNvPr>
                <p14:cNvContentPartPr/>
                <p14:nvPr/>
              </p14:nvContentPartPr>
              <p14:xfrm>
                <a:off x="8026470" y="4855011"/>
                <a:ext cx="119880" cy="2008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15143" y="4843694"/>
                  <a:ext cx="143006" cy="22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14:cNvPr>
                <p14:cNvContentPartPr/>
                <p14:nvPr/>
              </p14:nvContentPartPr>
              <p14:xfrm>
                <a:off x="8125470" y="4758171"/>
                <a:ext cx="23760" cy="6876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3590" y="4746868"/>
                  <a:ext cx="47045" cy="91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14:cNvPr>
                <p14:cNvContentPartPr/>
                <p14:nvPr/>
              </p14:nvContentPartPr>
              <p14:xfrm>
                <a:off x="8219070" y="4752411"/>
                <a:ext cx="136080" cy="22608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7298" y="4740636"/>
                  <a:ext cx="159152" cy="24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14:cNvPr>
                <p14:cNvContentPartPr/>
                <p14:nvPr/>
              </p14:nvContentPartPr>
              <p14:xfrm>
                <a:off x="7724430" y="4636131"/>
                <a:ext cx="424440" cy="543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2653" y="4624415"/>
                  <a:ext cx="447523" cy="7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14:cNvPr>
                <p14:cNvContentPartPr/>
                <p14:nvPr/>
              </p14:nvContentPartPr>
              <p14:xfrm>
                <a:off x="8396910" y="4944651"/>
                <a:ext cx="27720" cy="2880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5634" y="4933338"/>
                  <a:ext cx="50742" cy="31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14:cNvPr>
                <p14:cNvContentPartPr/>
                <p14:nvPr/>
              </p14:nvContentPartPr>
              <p14:xfrm>
                <a:off x="8493390" y="5148771"/>
                <a:ext cx="90360" cy="957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1624" y="5137450"/>
                  <a:ext cx="113421" cy="1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14:cNvPr>
                <p14:cNvContentPartPr/>
                <p14:nvPr/>
              </p14:nvContentPartPr>
              <p14:xfrm>
                <a:off x="8612910" y="5145891"/>
                <a:ext cx="72720" cy="117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01105" y="5134590"/>
                  <a:ext cx="95858" cy="140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14:cNvPr>
                <p14:cNvContentPartPr/>
                <p14:nvPr/>
              </p14:nvContentPartPr>
              <p14:xfrm>
                <a:off x="8613630" y="5179371"/>
                <a:ext cx="67680" cy="226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1880" y="5168031"/>
                  <a:ext cx="90710" cy="4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14:cNvPr>
                <p14:cNvContentPartPr/>
                <p14:nvPr/>
              </p14:nvContentPartPr>
              <p14:xfrm>
                <a:off x="8711550" y="5176131"/>
                <a:ext cx="143280" cy="597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99767" y="5164838"/>
                  <a:ext cx="166374" cy="82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14:cNvPr>
                <p14:cNvContentPartPr/>
                <p14:nvPr/>
              </p14:nvContentPartPr>
              <p14:xfrm>
                <a:off x="8542710" y="4806051"/>
                <a:ext cx="115560" cy="135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1390" y="4794260"/>
                  <a:ext cx="138672" cy="15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14:cNvPr>
                <p14:cNvContentPartPr/>
                <p14:nvPr/>
              </p14:nvContentPartPr>
              <p14:xfrm>
                <a:off x="8711550" y="4816131"/>
                <a:ext cx="156240" cy="1296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99785" y="4804820"/>
                  <a:ext cx="179300" cy="1526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po 184">
            <a:extLst>
              <a:ext uri="{FF2B5EF4-FFF2-40B4-BE49-F238E27FC236}">
                <a16:creationId xmlns:a16="http://schemas.microsoft.com/office/drawing/2014/main" id="{C4ADB541-332E-3A12-E98D-CB8C2B6F894B}"/>
              </a:ext>
            </a:extLst>
          </p:cNvPr>
          <p:cNvGrpSpPr/>
          <p:nvPr/>
        </p:nvGrpSpPr>
        <p:grpSpPr>
          <a:xfrm>
            <a:off x="7867350" y="4238691"/>
            <a:ext cx="109440" cy="216000"/>
            <a:chOff x="7867350" y="4238691"/>
            <a:chExt cx="1094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14:cNvPr>
                <p14:cNvContentPartPr/>
                <p14:nvPr/>
              </p14:nvContentPartPr>
              <p14:xfrm>
                <a:off x="7905150" y="4333731"/>
                <a:ext cx="10440" cy="1141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6150" y="4325091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14:cNvPr>
                <p14:cNvContentPartPr/>
                <p14:nvPr/>
              </p14:nvContentPartPr>
              <p14:xfrm>
                <a:off x="7934310" y="4303131"/>
                <a:ext cx="14040" cy="1515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5310" y="4294131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14:cNvPr>
                <p14:cNvContentPartPr/>
                <p14:nvPr/>
              </p14:nvContentPartPr>
              <p14:xfrm>
                <a:off x="7867350" y="4238691"/>
                <a:ext cx="109440" cy="9504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8710" y="4229691"/>
                  <a:ext cx="1270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o 183">
            <a:extLst>
              <a:ext uri="{FF2B5EF4-FFF2-40B4-BE49-F238E27FC236}">
                <a16:creationId xmlns:a16="http://schemas.microsoft.com/office/drawing/2014/main" id="{400B0942-152C-C0C6-106E-F9255AB8B769}"/>
              </a:ext>
            </a:extLst>
          </p:cNvPr>
          <p:cNvGrpSpPr/>
          <p:nvPr/>
        </p:nvGrpSpPr>
        <p:grpSpPr>
          <a:xfrm>
            <a:off x="7776990" y="4023771"/>
            <a:ext cx="471600" cy="135000"/>
            <a:chOff x="7776990" y="4023771"/>
            <a:chExt cx="47160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14:cNvPr>
                <p14:cNvContentPartPr/>
                <p14:nvPr/>
              </p14:nvContentPartPr>
              <p14:xfrm>
                <a:off x="7776990" y="4023771"/>
                <a:ext cx="152280" cy="1350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7990" y="4014771"/>
                  <a:ext cx="169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14:cNvPr>
                <p14:cNvContentPartPr/>
                <p14:nvPr/>
              </p14:nvContentPartPr>
              <p14:xfrm>
                <a:off x="8028630" y="4040331"/>
                <a:ext cx="90360" cy="9792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19630" y="4031331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14:cNvPr>
                <p14:cNvContentPartPr/>
                <p14:nvPr/>
              </p14:nvContentPartPr>
              <p14:xfrm>
                <a:off x="8175150" y="4054011"/>
                <a:ext cx="73440" cy="8172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150" y="4045371"/>
                  <a:ext cx="91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po 197">
            <a:extLst>
              <a:ext uri="{FF2B5EF4-FFF2-40B4-BE49-F238E27FC236}">
                <a16:creationId xmlns:a16="http://schemas.microsoft.com/office/drawing/2014/main" id="{13942267-B35B-4472-D1DA-FE4EB90027C8}"/>
              </a:ext>
            </a:extLst>
          </p:cNvPr>
          <p:cNvGrpSpPr/>
          <p:nvPr/>
        </p:nvGrpSpPr>
        <p:grpSpPr>
          <a:xfrm>
            <a:off x="6796710" y="3289011"/>
            <a:ext cx="2902320" cy="635400"/>
            <a:chOff x="6796710" y="3289011"/>
            <a:chExt cx="29023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14:cNvPr>
                <p14:cNvContentPartPr/>
                <p14:nvPr/>
              </p14:nvContentPartPr>
              <p14:xfrm>
                <a:off x="6796710" y="3917571"/>
                <a:ext cx="5076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90590" y="3911451"/>
                  <a:ext cx="63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14:cNvPr>
                <p14:cNvContentPartPr/>
                <p14:nvPr/>
              </p14:nvContentPartPr>
              <p14:xfrm>
                <a:off x="7004790" y="3884451"/>
                <a:ext cx="300600" cy="298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8670" y="3878331"/>
                  <a:ext cx="31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14:cNvPr>
                <p14:cNvContentPartPr/>
                <p14:nvPr/>
              </p14:nvContentPartPr>
              <p14:xfrm>
                <a:off x="7422030" y="3716691"/>
                <a:ext cx="193680" cy="14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15910" y="3710571"/>
                  <a:ext cx="20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14:cNvPr>
                <p14:cNvContentPartPr/>
                <p14:nvPr/>
              </p14:nvContentPartPr>
              <p14:xfrm>
                <a:off x="7724430" y="3633171"/>
                <a:ext cx="89280" cy="338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18310" y="3627051"/>
                  <a:ext cx="101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14:cNvPr>
                <p14:cNvContentPartPr/>
                <p14:nvPr/>
              </p14:nvContentPartPr>
              <p14:xfrm>
                <a:off x="7905150" y="3567291"/>
                <a:ext cx="172080" cy="190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9030" y="3561171"/>
                  <a:ext cx="184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14:cNvPr>
                <p14:cNvContentPartPr/>
                <p14:nvPr/>
              </p14:nvContentPartPr>
              <p14:xfrm>
                <a:off x="8171550" y="3614811"/>
                <a:ext cx="82080" cy="3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65430" y="3608691"/>
                  <a:ext cx="94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14:cNvPr>
                <p14:cNvContentPartPr/>
                <p14:nvPr/>
              </p14:nvContentPartPr>
              <p14:xfrm>
                <a:off x="8343630" y="3643971"/>
                <a:ext cx="68400" cy="205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37510" y="3637851"/>
                  <a:ext cx="8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14:cNvPr>
                <p14:cNvContentPartPr/>
                <p14:nvPr/>
              </p14:nvContentPartPr>
              <p14:xfrm>
                <a:off x="8470710" y="3696171"/>
                <a:ext cx="152280" cy="101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64590" y="3690051"/>
                  <a:ext cx="16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14:cNvPr>
                <p14:cNvContentPartPr/>
                <p14:nvPr/>
              </p14:nvContentPartPr>
              <p14:xfrm>
                <a:off x="8726310" y="3839451"/>
                <a:ext cx="246240" cy="60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20190" y="3833331"/>
                  <a:ext cx="25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14:cNvPr>
                <p14:cNvContentPartPr/>
                <p14:nvPr/>
              </p14:nvContentPartPr>
              <p14:xfrm>
                <a:off x="9045630" y="3899931"/>
                <a:ext cx="315360" cy="10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39510" y="3893811"/>
                  <a:ext cx="327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14:cNvPr>
                <p14:cNvContentPartPr/>
                <p14:nvPr/>
              </p14:nvContentPartPr>
              <p14:xfrm>
                <a:off x="9461070" y="3868251"/>
                <a:ext cx="101520" cy="15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54950" y="3862131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14:cNvPr>
                <p14:cNvContentPartPr/>
                <p14:nvPr/>
              </p14:nvContentPartPr>
              <p14:xfrm>
                <a:off x="9674910" y="3880851"/>
                <a:ext cx="24120" cy="57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68790" y="3874731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14:cNvPr>
                <p14:cNvContentPartPr/>
                <p14:nvPr/>
              </p14:nvContentPartPr>
              <p14:xfrm>
                <a:off x="7571790" y="3373611"/>
                <a:ext cx="27360" cy="2084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5670" y="3367491"/>
                  <a:ext cx="3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14:cNvPr>
                <p14:cNvContentPartPr/>
                <p14:nvPr/>
              </p14:nvContentPartPr>
              <p14:xfrm>
                <a:off x="7564950" y="3331851"/>
                <a:ext cx="127800" cy="11376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58830" y="3325731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14:cNvPr>
                <p14:cNvContentPartPr/>
                <p14:nvPr/>
              </p14:nvContentPartPr>
              <p14:xfrm>
                <a:off x="7713630" y="3337971"/>
                <a:ext cx="115200" cy="23400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7510" y="3331851"/>
                  <a:ext cx="127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14:cNvPr>
                <p14:cNvContentPartPr/>
                <p14:nvPr/>
              </p14:nvContentPartPr>
              <p14:xfrm>
                <a:off x="7854750" y="3352731"/>
                <a:ext cx="29520" cy="1792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48630" y="3346611"/>
                  <a:ext cx="41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14:cNvPr>
                <p14:cNvContentPartPr/>
                <p14:nvPr/>
              </p14:nvContentPartPr>
              <p14:xfrm>
                <a:off x="7859430" y="3504651"/>
                <a:ext cx="96120" cy="248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53310" y="3498531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14:cNvPr>
                <p14:cNvContentPartPr/>
                <p14:nvPr/>
              </p14:nvContentPartPr>
              <p14:xfrm>
                <a:off x="7992270" y="3342651"/>
                <a:ext cx="3960" cy="1555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86150" y="3336531"/>
                  <a:ext cx="1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14:cNvPr>
                <p14:cNvContentPartPr/>
                <p14:nvPr/>
              </p14:nvContentPartPr>
              <p14:xfrm>
                <a:off x="8042670" y="3341571"/>
                <a:ext cx="27360" cy="17244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6550" y="3335451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14:cNvPr>
                <p14:cNvContentPartPr/>
                <p14:nvPr/>
              </p14:nvContentPartPr>
              <p14:xfrm>
                <a:off x="7945470" y="3434451"/>
                <a:ext cx="104400" cy="2772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39350" y="3428331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14:cNvPr>
                <p14:cNvContentPartPr/>
                <p14:nvPr/>
              </p14:nvContentPartPr>
              <p14:xfrm>
                <a:off x="8111430" y="3289011"/>
                <a:ext cx="25920" cy="101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05310" y="3282891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14:cNvPr>
                <p14:cNvContentPartPr/>
                <p14:nvPr/>
              </p14:nvContentPartPr>
              <p14:xfrm>
                <a:off x="8229510" y="3387291"/>
                <a:ext cx="110520" cy="12132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23390" y="3381171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14:cNvPr>
                <p14:cNvContentPartPr/>
                <p14:nvPr/>
              </p14:nvContentPartPr>
              <p14:xfrm>
                <a:off x="8400150" y="3420051"/>
                <a:ext cx="147600" cy="13536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4030" y="3413931"/>
                  <a:ext cx="1598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9E68769B-3EF7-5EED-C41A-74BDFD3DFB8B}"/>
              </a:ext>
            </a:extLst>
          </p:cNvPr>
          <p:cNvGrpSpPr/>
          <p:nvPr/>
        </p:nvGrpSpPr>
        <p:grpSpPr>
          <a:xfrm>
            <a:off x="9884070" y="3541011"/>
            <a:ext cx="2090520" cy="519840"/>
            <a:chOff x="9884070" y="3541011"/>
            <a:chExt cx="209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14:cNvPr>
                <p14:cNvContentPartPr/>
                <p14:nvPr/>
              </p14:nvContentPartPr>
              <p14:xfrm>
                <a:off x="9884070" y="3847731"/>
                <a:ext cx="338760" cy="59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77950" y="3841611"/>
                  <a:ext cx="35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14:cNvPr>
                <p14:cNvContentPartPr/>
                <p14:nvPr/>
              </p14:nvContentPartPr>
              <p14:xfrm>
                <a:off x="10329390" y="3950331"/>
                <a:ext cx="20520" cy="118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23270" y="3944211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14:cNvPr>
                <p14:cNvContentPartPr/>
                <p14:nvPr/>
              </p14:nvContentPartPr>
              <p14:xfrm>
                <a:off x="10649790" y="4039611"/>
                <a:ext cx="272160" cy="212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43670" y="4033491"/>
                  <a:ext cx="284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14:cNvPr>
                <p14:cNvContentPartPr/>
                <p14:nvPr/>
              </p14:nvContentPartPr>
              <p14:xfrm>
                <a:off x="10975590" y="4004691"/>
                <a:ext cx="130680" cy="108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69470" y="3998571"/>
                  <a:ext cx="142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14:cNvPr>
                <p14:cNvContentPartPr/>
                <p14:nvPr/>
              </p14:nvContentPartPr>
              <p14:xfrm>
                <a:off x="11172510" y="3985611"/>
                <a:ext cx="68760" cy="50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66390" y="3979491"/>
                  <a:ext cx="81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14:cNvPr>
                <p14:cNvContentPartPr/>
                <p14:nvPr/>
              </p14:nvContentPartPr>
              <p14:xfrm>
                <a:off x="11342430" y="3804531"/>
                <a:ext cx="206280" cy="1634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36310" y="3798411"/>
                  <a:ext cx="21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14:cNvPr>
                <p14:cNvContentPartPr/>
                <p14:nvPr/>
              </p14:nvContentPartPr>
              <p14:xfrm>
                <a:off x="11664990" y="3646851"/>
                <a:ext cx="309600" cy="101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58870" y="3640731"/>
                  <a:ext cx="321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14:cNvPr>
                <p14:cNvContentPartPr/>
                <p14:nvPr/>
              </p14:nvContentPartPr>
              <p14:xfrm>
                <a:off x="10477350" y="3629211"/>
                <a:ext cx="131760" cy="2160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1230" y="3623091"/>
                  <a:ext cx="144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14:cNvPr>
                <p14:cNvContentPartPr/>
                <p14:nvPr/>
              </p14:nvContentPartPr>
              <p14:xfrm>
                <a:off x="10634310" y="3627771"/>
                <a:ext cx="114840" cy="2138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28190" y="3621651"/>
                  <a:ext cx="12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14:cNvPr>
                <p14:cNvContentPartPr/>
                <p14:nvPr/>
              </p14:nvContentPartPr>
              <p14:xfrm>
                <a:off x="10786230" y="3665571"/>
                <a:ext cx="92880" cy="1688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110" y="3659451"/>
                  <a:ext cx="105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14:cNvPr>
                <p14:cNvContentPartPr/>
                <p14:nvPr/>
              </p14:nvContentPartPr>
              <p14:xfrm>
                <a:off x="10913310" y="3642531"/>
                <a:ext cx="30600" cy="16704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07190" y="3636411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14:cNvPr>
                <p14:cNvContentPartPr/>
                <p14:nvPr/>
              </p14:nvContentPartPr>
              <p14:xfrm>
                <a:off x="10988550" y="3626331"/>
                <a:ext cx="20160" cy="1731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2430" y="3620211"/>
                  <a:ext cx="3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14:cNvPr>
                <p14:cNvContentPartPr/>
                <p14:nvPr/>
              </p14:nvContentPartPr>
              <p14:xfrm>
                <a:off x="10910790" y="3717771"/>
                <a:ext cx="104760" cy="410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4670" y="3711651"/>
                  <a:ext cx="117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14:cNvPr>
                <p14:cNvContentPartPr/>
                <p14:nvPr/>
              </p14:nvContentPartPr>
              <p14:xfrm>
                <a:off x="11070990" y="3541011"/>
                <a:ext cx="28080" cy="1364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4870" y="3534891"/>
                  <a:ext cx="4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14:cNvPr>
                <p14:cNvContentPartPr/>
                <p14:nvPr/>
              </p14:nvContentPartPr>
              <p14:xfrm>
                <a:off x="11074950" y="3682851"/>
                <a:ext cx="115200" cy="15012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68830" y="3676731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14:cNvPr>
                <p14:cNvContentPartPr/>
                <p14:nvPr/>
              </p14:nvContentPartPr>
              <p14:xfrm>
                <a:off x="11225430" y="3694371"/>
                <a:ext cx="115920" cy="1292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19310" y="3688251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03D35FB6-DEE0-0362-88B9-3415A6D39F69}"/>
              </a:ext>
            </a:extLst>
          </p:cNvPr>
          <p:cNvGrpSpPr/>
          <p:nvPr/>
        </p:nvGrpSpPr>
        <p:grpSpPr>
          <a:xfrm>
            <a:off x="8394870" y="3768328"/>
            <a:ext cx="2068920" cy="1946520"/>
            <a:chOff x="221816" y="4743743"/>
            <a:chExt cx="2068920" cy="1946520"/>
          </a:xfrm>
        </p:grpSpPr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50865B31-B49E-D2AB-6336-BB42D11E7656}"/>
                </a:ext>
              </a:extLst>
            </p:cNvPr>
            <p:cNvSpPr/>
            <p:nvPr/>
          </p:nvSpPr>
          <p:spPr>
            <a:xfrm>
              <a:off x="357300" y="4892870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14:cNvPr>
                <p14:cNvContentPartPr/>
                <p14:nvPr/>
              </p14:nvContentPartPr>
              <p14:xfrm>
                <a:off x="221816" y="5606303"/>
                <a:ext cx="279000" cy="2152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5816" y="5570663"/>
                  <a:ext cx="350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14:cNvPr>
                <p14:cNvContentPartPr/>
                <p14:nvPr/>
              </p14:nvContentPartPr>
              <p14:xfrm>
                <a:off x="1147736" y="4743743"/>
                <a:ext cx="114840" cy="2649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1736" y="4707743"/>
                  <a:ext cx="186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14:cNvPr>
                <p14:cNvContentPartPr/>
                <p14:nvPr/>
              </p14:nvContentPartPr>
              <p14:xfrm>
                <a:off x="1983656" y="5465183"/>
                <a:ext cx="307080" cy="29664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47656" y="5429183"/>
                  <a:ext cx="378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14:cNvPr>
                <p14:cNvContentPartPr/>
                <p14:nvPr/>
              </p14:nvContentPartPr>
              <p14:xfrm>
                <a:off x="1256816" y="6399023"/>
                <a:ext cx="185040" cy="29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1176" y="6363023"/>
                  <a:ext cx="256680" cy="36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AD69AD60-475F-3CD4-E11E-6E5194A14986}"/>
              </a:ext>
            </a:extLst>
          </p:cNvPr>
          <p:cNvSpPr txBox="1"/>
          <p:nvPr/>
        </p:nvSpPr>
        <p:spPr>
          <a:xfrm>
            <a:off x="609421" y="4695815"/>
            <a:ext cx="3484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budget </a:t>
            </a:r>
            <a:r>
              <a:rPr lang="en-US" dirty="0">
                <a:sym typeface="Wingdings" panose="05000000000000000000" pitchFamily="2" charset="2"/>
              </a:rPr>
              <a:t>+</a:t>
            </a:r>
            <a:r>
              <a:rPr lang="en-US" dirty="0"/>
              <a:t> PA [+ DMM]</a:t>
            </a:r>
          </a:p>
          <a:p>
            <a:r>
              <a:rPr lang="en-US" dirty="0">
                <a:sym typeface="Wingdings" panose="05000000000000000000" pitchFamily="2" charset="2"/>
              </a:rPr>
              <a:t> Development of solenoidal circulation which can be advected downstream</a:t>
            </a:r>
            <a:endParaRPr lang="it-IT" dirty="0"/>
          </a:p>
          <a:p>
            <a:endParaRPr lang="en-GB" dirty="0"/>
          </a:p>
        </p:txBody>
      </p:sp>
      <p:sp>
        <p:nvSpPr>
          <p:cNvPr id="229" name="CasellaDiTesto 228">
            <a:extLst>
              <a:ext uri="{FF2B5EF4-FFF2-40B4-BE49-F238E27FC236}">
                <a16:creationId xmlns:a16="http://schemas.microsoft.com/office/drawing/2014/main" id="{5805CB5E-46E0-EF68-896B-F0DDD2999EA1}"/>
              </a:ext>
            </a:extLst>
          </p:cNvPr>
          <p:cNvSpPr txBox="1"/>
          <p:nvPr/>
        </p:nvSpPr>
        <p:spPr>
          <a:xfrm>
            <a:off x="609421" y="2638800"/>
            <a:ext cx="359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GB" dirty="0"/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F7D026FE-626E-F0D9-73A3-6FFF714CC2A3}"/>
              </a:ext>
            </a:extLst>
          </p:cNvPr>
          <p:cNvGrpSpPr/>
          <p:nvPr/>
        </p:nvGrpSpPr>
        <p:grpSpPr>
          <a:xfrm>
            <a:off x="10884420" y="711360"/>
            <a:ext cx="1228320" cy="1141583"/>
            <a:chOff x="10884420" y="711360"/>
            <a:chExt cx="1228320" cy="1141583"/>
          </a:xfrm>
        </p:grpSpPr>
        <p:grpSp>
          <p:nvGrpSpPr>
            <p:cNvPr id="231" name="Gruppo 230">
              <a:extLst>
                <a:ext uri="{FF2B5EF4-FFF2-40B4-BE49-F238E27FC236}">
                  <a16:creationId xmlns:a16="http://schemas.microsoft.com/office/drawing/2014/main" id="{06932977-FAB5-5885-ADC2-7C9BC947248D}"/>
                </a:ext>
              </a:extLst>
            </p:cNvPr>
            <p:cNvGrpSpPr/>
            <p:nvPr/>
          </p:nvGrpSpPr>
          <p:grpSpPr>
            <a:xfrm>
              <a:off x="10884420" y="711360"/>
              <a:ext cx="1228320" cy="1022760"/>
              <a:chOff x="10884420" y="711360"/>
              <a:chExt cx="1228320" cy="102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14:cNvPr>
                  <p14:cNvContentPartPr/>
                  <p14:nvPr/>
                </p14:nvContentPartPr>
                <p14:xfrm>
                  <a:off x="11592900" y="1370880"/>
                  <a:ext cx="29880" cy="268560"/>
                </p14:xfrm>
              </p:contentPart>
            </mc:Choice>
            <mc:Fallback xmlns="">
              <p:pic>
                <p:nvPicPr>
                  <p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575114" y="1352880"/>
                    <a:ext cx="65096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14:cNvPr>
                  <p14:cNvContentPartPr/>
                  <p14:nvPr/>
                </p14:nvContentPartPr>
                <p14:xfrm>
                  <a:off x="11642220" y="1715400"/>
                  <a:ext cx="73800" cy="18720"/>
                </p14:xfrm>
              </p:contentPart>
            </mc:Choice>
            <mc:Fallback xmlns="">
              <p:pic>
                <p:nvPicPr>
                  <p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624220" y="1697047"/>
                    <a:ext cx="109440" cy="5505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A5DC0A59-4D83-231E-8FCC-9A1E8FEDBA6D}"/>
                  </a:ext>
                </a:extLst>
              </p:cNvPr>
              <p:cNvGrpSpPr/>
              <p:nvPr/>
            </p:nvGrpSpPr>
            <p:grpSpPr>
              <a:xfrm>
                <a:off x="10884420" y="711360"/>
                <a:ext cx="1228320" cy="780840"/>
                <a:chOff x="10884420" y="711360"/>
                <a:chExt cx="1228320" cy="780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6300" y="711360"/>
                    <a:ext cx="38880" cy="542160"/>
                  </p14:xfrm>
                </p:contentPart>
              </mc:Choice>
              <mc:Fallback xmlns="">
                <p:pic>
                  <p:nvPicPr>
                    <p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10878660" y="693720"/>
                      <a:ext cx="74520" cy="57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84420" y="1176480"/>
                    <a:ext cx="122760" cy="162000"/>
                  </p14:xfrm>
                </p:contentPart>
              </mc:Choice>
              <mc:Fallback xmlns="">
                <p:pic>
                  <p:nvPicPr>
                    <p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10866420" y="1158480"/>
                      <a:ext cx="158400" cy="197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13020" y="1301400"/>
                    <a:ext cx="173880" cy="172440"/>
                  </p14:xfrm>
                </p:contentPart>
              </mc:Choice>
              <mc:Fallback xmlns="">
                <p:pic>
                  <p:nvPicPr>
                    <p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1095020" y="1283400"/>
                      <a:ext cx="209520" cy="20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43060" y="1203120"/>
                    <a:ext cx="33840" cy="121680"/>
                  </p14:xfrm>
                </p:contentPart>
              </mc:Choice>
              <mc:Fallback xmlns="">
                <p:pic>
                  <p:nvPicPr>
                    <p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1325420" y="1185480"/>
                      <a:ext cx="69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27300" y="1199520"/>
                    <a:ext cx="136800" cy="255960"/>
                  </p14:xfrm>
                </p:contentPart>
              </mc:Choice>
              <mc:Fallback xmlns="">
                <p:pic>
                  <p:nvPicPr>
                    <p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1409660" y="1181880"/>
                      <a:ext cx="17244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51220" y="1181880"/>
                    <a:ext cx="3240" cy="96120"/>
                  </p14:xfrm>
                </p:contentPart>
              </mc:Choice>
              <mc:Fallback xmlns="">
                <p:pic>
                  <p:nvPicPr>
                    <p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1633220" y="1163880"/>
                      <a:ext cx="388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3340" y="1032840"/>
                    <a:ext cx="532080" cy="82440"/>
                  </p14:xfrm>
                </p:contentPart>
              </mc:Choice>
              <mc:Fallback xmlns="">
                <p:pic>
                  <p:nvPicPr>
                    <p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1135700" y="1014840"/>
                      <a:ext cx="567720" cy="11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47700" y="1326240"/>
                    <a:ext cx="156240" cy="165960"/>
                  </p14:xfrm>
                </p:contentPart>
              </mc:Choice>
              <mc:Fallback xmlns="">
                <p:pic>
                  <p:nvPicPr>
                    <p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11730060" y="1308240"/>
                      <a:ext cx="191880" cy="20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62260" y="1352880"/>
                    <a:ext cx="150480" cy="126720"/>
                  </p14:xfrm>
                </p:contentPart>
              </mc:Choice>
              <mc:Fallback xmlns="">
                <p:pic>
                  <p:nvPicPr>
                    <p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11944620" y="1334880"/>
                      <a:ext cx="18612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8820" y="1174320"/>
                    <a:ext cx="101160" cy="11124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0881180" y="1156680"/>
                      <a:ext cx="136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5" name="Gruppo 234">
              <a:extLst>
                <a:ext uri="{FF2B5EF4-FFF2-40B4-BE49-F238E27FC236}">
                  <a16:creationId xmlns:a16="http://schemas.microsoft.com/office/drawing/2014/main" id="{D75F07AF-8D11-40D2-E5CA-E8DC17116B17}"/>
                </a:ext>
              </a:extLst>
            </p:cNvPr>
            <p:cNvGrpSpPr/>
            <p:nvPr/>
          </p:nvGrpSpPr>
          <p:grpSpPr>
            <a:xfrm>
              <a:off x="11602856" y="1652423"/>
              <a:ext cx="121320" cy="200520"/>
              <a:chOff x="11602856" y="1652423"/>
              <a:chExt cx="121320" cy="20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14:cNvPr>
                  <p14:cNvContentPartPr/>
                  <p14:nvPr/>
                </p14:nvContentPartPr>
                <p14:xfrm>
                  <a:off x="11602856" y="1681223"/>
                  <a:ext cx="19440" cy="158760"/>
                </p14:xfrm>
              </p:contentPart>
            </mc:Choice>
            <mc:Fallback xmlns="">
              <p:pic>
                <p:nvPicPr>
                  <p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1593856" y="1672583"/>
                    <a:ext cx="37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14:cNvPr>
                  <p14:cNvContentPartPr/>
                  <p14:nvPr/>
                </p14:nvContentPartPr>
                <p14:xfrm>
                  <a:off x="11706176" y="1652423"/>
                  <a:ext cx="18000" cy="196920"/>
                </p14:xfrm>
              </p:contentPart>
            </mc:Choice>
            <mc:Fallback xmlns="">
              <p:pic>
                <p:nvPicPr>
                  <p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1697176" y="1643783"/>
                    <a:ext cx="356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14:cNvPr>
                  <p14:cNvContentPartPr/>
                  <p14:nvPr/>
                </p14:nvContentPartPr>
                <p14:xfrm>
                  <a:off x="11603936" y="1665383"/>
                  <a:ext cx="27360" cy="187560"/>
                </p14:xfrm>
              </p:contentPart>
            </mc:Choice>
            <mc:Fallback xmlns="">
              <p:pic>
                <p:nvPicPr>
                  <p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1595296" y="1656383"/>
                    <a:ext cx="4500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728C42-F949-B476-76DA-2BA0FC165269}"/>
              </a:ext>
            </a:extLst>
          </p:cNvPr>
          <p:cNvSpPr txBox="1"/>
          <p:nvPr/>
        </p:nvSpPr>
        <p:spPr>
          <a:xfrm>
            <a:off x="5215860" y="6083154"/>
            <a:ext cx="55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! </a:t>
            </a:r>
            <a:r>
              <a:rPr lang="it-IT" dirty="0" err="1">
                <a:solidFill>
                  <a:srgbClr val="FF0000"/>
                </a:solidFill>
              </a:rPr>
              <a:t>could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we</a:t>
            </a:r>
            <a:r>
              <a:rPr lang="it-IT" dirty="0">
                <a:solidFill>
                  <a:srgbClr val="FF0000"/>
                </a:solidFill>
              </a:rPr>
              <a:t> use HR </a:t>
            </a:r>
            <a:r>
              <a:rPr lang="it-IT" dirty="0" err="1">
                <a:solidFill>
                  <a:srgbClr val="FF0000"/>
                </a:solidFill>
              </a:rPr>
              <a:t>sim</a:t>
            </a:r>
            <a:r>
              <a:rPr lang="it-IT" dirty="0">
                <a:solidFill>
                  <a:srgbClr val="FF0000"/>
                </a:solidFill>
              </a:rPr>
              <a:t> to look </a:t>
            </a:r>
            <a:r>
              <a:rPr lang="it-IT" dirty="0" err="1">
                <a:solidFill>
                  <a:srgbClr val="FF0000"/>
                </a:solidFill>
              </a:rPr>
              <a:t>at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horizontal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vorticity</a:t>
            </a:r>
            <a:r>
              <a:rPr lang="it-IT" dirty="0">
                <a:solidFill>
                  <a:srgbClr val="FF0000"/>
                </a:solidFill>
              </a:rPr>
              <a:t>?</a:t>
            </a:r>
            <a:endParaRPr lang="en-GB" sz="3600" dirty="0">
              <a:solidFill>
                <a:srgbClr val="FF0000"/>
              </a:solidFill>
            </a:endParaRP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86F8DD8E-9412-4EAB-7F3C-4FF0AF43932B}"/>
              </a:ext>
            </a:extLst>
          </p:cNvPr>
          <p:cNvCxnSpPr/>
          <p:nvPr/>
        </p:nvCxnSpPr>
        <p:spPr>
          <a:xfrm>
            <a:off x="7236900" y="5845993"/>
            <a:ext cx="1786800" cy="17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AB435C01-A536-9318-AF19-FCF3F32851B2}"/>
              </a:ext>
            </a:extLst>
          </p:cNvPr>
          <p:cNvCxnSpPr/>
          <p:nvPr/>
        </p:nvCxnSpPr>
        <p:spPr>
          <a:xfrm>
            <a:off x="9010350" y="5863313"/>
            <a:ext cx="193356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diritto 125">
            <a:extLst>
              <a:ext uri="{FF2B5EF4-FFF2-40B4-BE49-F238E27FC236}">
                <a16:creationId xmlns:a16="http://schemas.microsoft.com/office/drawing/2014/main" id="{C40BD3E9-0522-D66D-B208-6E06FA11BCA1}"/>
              </a:ext>
            </a:extLst>
          </p:cNvPr>
          <p:cNvCxnSpPr/>
          <p:nvPr/>
        </p:nvCxnSpPr>
        <p:spPr>
          <a:xfrm>
            <a:off x="5347230" y="5845993"/>
            <a:ext cx="193356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CasellaDiTesto 168">
            <a:extLst>
              <a:ext uri="{FF2B5EF4-FFF2-40B4-BE49-F238E27FC236}">
                <a16:creationId xmlns:a16="http://schemas.microsoft.com/office/drawing/2014/main" id="{09FAE965-4461-6ACF-615D-A951B6144198}"/>
              </a:ext>
            </a:extLst>
          </p:cNvPr>
          <p:cNvSpPr txBox="1"/>
          <p:nvPr/>
        </p:nvSpPr>
        <p:spPr>
          <a:xfrm>
            <a:off x="7476481" y="5894953"/>
            <a:ext cx="1708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warm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 err="1">
                <a:solidFill>
                  <a:srgbClr val="FF0000"/>
                </a:solidFill>
              </a:rPr>
              <a:t>meander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8" grpId="0"/>
      <p:bldP spid="229" grpId="0"/>
      <p:bldP spid="4" grpId="0"/>
      <p:bldP spid="16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9405639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Winter </a:t>
            </a: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536D25-6905-CD51-E50D-1152D747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65A092-1424-63FA-782B-871BFCDC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89" y="468373"/>
            <a:ext cx="8893311" cy="592125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4817B3-C4F9-6C92-1924-C2DD139D4974}"/>
              </a:ext>
            </a:extLst>
          </p:cNvPr>
          <p:cNvSpPr txBox="1"/>
          <p:nvPr/>
        </p:nvSpPr>
        <p:spPr>
          <a:xfrm>
            <a:off x="268448" y="468373"/>
            <a:ext cx="2013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13.04 </a:t>
            </a:r>
          </a:p>
          <a:p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cyclonic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over Algeria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PV+ anomaly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34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9396484" y="6352143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537892" y="5835805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2" y="325592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4215" y="6391944"/>
            <a:ext cx="2743200" cy="365125"/>
          </a:xfrm>
        </p:spPr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A8BCB4-78E5-46C9-5F48-2E99EC0A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17C836-C5B2-1BE1-09F9-56831A6D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2" y="893969"/>
            <a:ext cx="6142470" cy="45408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5EE01B-62F8-0940-D74A-05D95C31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969"/>
            <a:ext cx="6142470" cy="45408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75E46-8B03-4151-38B1-8D0A4DF51A90}"/>
              </a:ext>
            </a:extLst>
          </p:cNvPr>
          <p:cNvSpPr txBox="1"/>
          <p:nvPr/>
        </p:nvSpPr>
        <p:spPr>
          <a:xfrm>
            <a:off x="7365534" y="5964031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</a:t>
            </a:r>
            <a:r>
              <a:rPr lang="it-IT" dirty="0">
                <a:hlinkClick r:id="rId4"/>
              </a:rPr>
              <a:t>tropicaltidbits.com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38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411023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87ECF16-AE01-3E70-84D6-C4250E9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1DF5F0-915C-674C-77EC-ABA5B04A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4" y="0"/>
            <a:ext cx="927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5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b="1" dirty="0"/>
                  <a:t>26 – 29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sPre>
                  </m:oMath>
                </a14:m>
                <a:r>
                  <a:rPr lang="it-IT" dirty="0"/>
                  <a:t> max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b="1" dirty="0" err="1"/>
                  <a:t>seasonal</a:t>
                </a:r>
                <a:r>
                  <a:rPr lang="it-IT" b="1" dirty="0"/>
                  <a:t> </a:t>
                </a:r>
                <a:r>
                  <a:rPr lang="it-IT" b="1" dirty="0" err="1"/>
                  <a:t>variability</a:t>
                </a:r>
                <a:endParaRPr lang="it-IT" b="1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blipFill>
                <a:blip r:embed="rId5"/>
                <a:stretch>
                  <a:fillRect l="-1303"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b="1" dirty="0" err="1"/>
              <a:t>surface</a:t>
            </a:r>
            <a:r>
              <a:rPr lang="it-IT" b="1" dirty="0"/>
              <a:t> features       </a:t>
            </a:r>
            <a:r>
              <a:rPr lang="it-IT" b="1" dirty="0">
                <a:sym typeface="Wingdings" panose="05000000000000000000" pitchFamily="2" charset="2"/>
              </a:rPr>
              <a:t></a:t>
            </a:r>
            <a:r>
              <a:rPr lang="it-IT" b="1" dirty="0"/>
              <a:t> </a:t>
            </a:r>
            <a:r>
              <a:rPr lang="it-IT" b="1" dirty="0" err="1"/>
              <a:t>varying</a:t>
            </a:r>
            <a:r>
              <a:rPr lang="it-IT" b="1" dirty="0"/>
              <a:t> with time</a:t>
            </a:r>
            <a:r>
              <a:rPr lang="it-IT" dirty="0"/>
              <a:t>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1694</TotalTime>
  <Words>2035</Words>
  <Application>Microsoft Office PowerPoint</Application>
  <PresentationFormat>Widescreen</PresentationFormat>
  <Paragraphs>373</Paragraphs>
  <Slides>50</Slides>
  <Notes>20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6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94</cp:revision>
  <dcterms:created xsi:type="dcterms:W3CDTF">2024-04-08T16:59:26Z</dcterms:created>
  <dcterms:modified xsi:type="dcterms:W3CDTF">2024-04-24T07:03:36Z</dcterms:modified>
</cp:coreProperties>
</file>